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1" r:id="rId5"/>
    <p:sldId id="259" r:id="rId6"/>
    <p:sldId id="260" r:id="rId7"/>
    <p:sldId id="264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106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958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920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626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571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385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1391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65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761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038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159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FE56F-0E23-4C96-AF1B-077E59D3260B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4EBD3-86DE-4772-8135-CB8013003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519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User\Desktop\&#1074;&#1080;&#1076;&#1077;&#1086;\&#1076;&#1086;&#1088;&#1086;&#1075;&#1072;.mp4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User\Desktop\&#1074;&#1080;&#1076;&#1077;&#1086;\&#1073;&#1072;&#1089;&#1082;&#1077;&#1090;.mp4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МАДОУ №16 «Тополек»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0514" y="2054512"/>
            <a:ext cx="2604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«Как мы меняемся»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4990" y="3050143"/>
            <a:ext cx="46285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младшая группа «Детки-конфетки»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44717" y="4949072"/>
            <a:ext cx="702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Воспитатели:</a:t>
            </a:r>
            <a:r>
              <a:rPr lang="ru-RU" dirty="0" smtClean="0"/>
              <a:t> Пережогина Елена Ивановна. </a:t>
            </a:r>
          </a:p>
          <a:p>
            <a:r>
              <a:rPr lang="ru-RU" dirty="0" smtClean="0"/>
              <a:t>Махмудова Мария Насириддиновна.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098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639" y="223723"/>
            <a:ext cx="10515600" cy="85093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конструирования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242" y="196270"/>
            <a:ext cx="3695617" cy="2774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474" y="1352151"/>
            <a:ext cx="368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17 сентября 2024 г.</a:t>
            </a:r>
          </a:p>
          <a:p>
            <a:r>
              <a:rPr lang="ru-RU" dirty="0" smtClean="0"/>
              <a:t>10:15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8474" y="2255815"/>
            <a:ext cx="353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Свободная игра детей на тему «Дорога для машин»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8474" y="3432076"/>
            <a:ext cx="3629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Игра появилась после обсуждения вопроса «Где могут кататься машинки?»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4436705" y="4632182"/>
            <a:ext cx="82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pic>
        <p:nvPicPr>
          <p:cNvPr id="9" name="дорог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22830" y="3473867"/>
            <a:ext cx="5312434" cy="290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1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162" y="110670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познания и коммуникации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118" y="2263027"/>
            <a:ext cx="535435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25 сентября 2024 г.</a:t>
            </a:r>
          </a:p>
          <a:p>
            <a:endParaRPr lang="ru-RU" dirty="0" smtClean="0"/>
          </a:p>
          <a:p>
            <a:r>
              <a:rPr lang="ru-RU" dirty="0" smtClean="0"/>
              <a:t>Свободная </a:t>
            </a:r>
            <a:r>
              <a:rPr lang="ru-RU" dirty="0"/>
              <a:t>игра детей на тему </a:t>
            </a:r>
            <a:r>
              <a:rPr lang="ru-RU" dirty="0" smtClean="0"/>
              <a:t>«Собери урожай».</a:t>
            </a:r>
          </a:p>
          <a:p>
            <a:endParaRPr lang="ru-RU" dirty="0"/>
          </a:p>
          <a:p>
            <a:r>
              <a:rPr lang="ru-RU" dirty="0" smtClean="0"/>
              <a:t>09:45</a:t>
            </a:r>
          </a:p>
          <a:p>
            <a:endParaRPr lang="ru-RU" dirty="0" smtClean="0"/>
          </a:p>
          <a:p>
            <a:r>
              <a:rPr lang="ru-RU" dirty="0" smtClean="0"/>
              <a:t> Была беседа на тему ,что осенью собирают урожай.</a:t>
            </a:r>
          </a:p>
          <a:p>
            <a:r>
              <a:rPr lang="ru-RU" dirty="0" smtClean="0"/>
              <a:t>-Егор сказал , Я тоже хочу собирать урожай.  </a:t>
            </a:r>
          </a:p>
          <a:p>
            <a:r>
              <a:rPr lang="ru-RU" dirty="0"/>
              <a:t>В</a:t>
            </a:r>
            <a:r>
              <a:rPr lang="ru-RU" dirty="0" smtClean="0"/>
              <a:t>от так у нас зародилась игра 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USER\Desktop\0EFJeTHzyJ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9871" y="1239715"/>
            <a:ext cx="4176491" cy="3219743"/>
          </a:xfrm>
          <a:prstGeom prst="rect">
            <a:avLst/>
          </a:prstGeom>
          <a:noFill/>
        </p:spPr>
      </p:pic>
      <p:pic>
        <p:nvPicPr>
          <p:cNvPr id="1027" name="Picture 3" descr="C:\Users\USER\Desktop\CX_dQTFN_1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4351" y="4137659"/>
            <a:ext cx="3826411" cy="2474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895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169" y="188981"/>
            <a:ext cx="10515600" cy="1168480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сюжетно-ролевой игры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598" r="17904" b="16044"/>
          <a:stretch/>
        </p:blipFill>
        <p:spPr>
          <a:xfrm>
            <a:off x="8508274" y="1227909"/>
            <a:ext cx="3596640" cy="4696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828" r="8057"/>
          <a:stretch/>
        </p:blipFill>
        <p:spPr>
          <a:xfrm>
            <a:off x="4632959" y="3126740"/>
            <a:ext cx="4145281" cy="355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663" y="161217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23 сентября 2024 г.</a:t>
            </a:r>
          </a:p>
          <a:p>
            <a:r>
              <a:rPr lang="ru-RU" dirty="0" smtClean="0"/>
              <a:t>10:37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348" y="2397467"/>
            <a:ext cx="3288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Свободная игра детей на </a:t>
            </a:r>
            <a:r>
              <a:rPr lang="ru-RU" dirty="0" smtClean="0"/>
              <a:t>тему «Завтрак для куклы»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7348" y="3214777"/>
            <a:ext cx="38982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Игра началась с того, что Матвей усадил куклу за стол со словами «Сейчас я тебя покормлю!».</a:t>
            </a:r>
          </a:p>
          <a:p>
            <a:pPr algn="just"/>
            <a:r>
              <a:rPr lang="ru-RU" dirty="0" smtClean="0"/>
              <a:t>В: «Ух ты, Матвей, ты решил устроить для нашей Кати чаепитие?»</a:t>
            </a:r>
          </a:p>
          <a:p>
            <a:pPr algn="just"/>
            <a:r>
              <a:rPr lang="ru-RU" dirty="0" smtClean="0"/>
              <a:t>Матвей: «Нет, она будет завтракать!»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Позже на завтрак заглянула «Коровка».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59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Вход в спальню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269" y="1802142"/>
            <a:ext cx="369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октября 2024 г.</a:t>
            </a:r>
          </a:p>
          <a:p>
            <a:r>
              <a:rPr lang="ru-RU" dirty="0" smtClean="0"/>
              <a:t>15:36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6057" y="3793363"/>
            <a:ext cx="4789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Игра появилась с того, что дети бросали мячи в дверь, стараясь попасть в табличку «спальня». Мы решили повесить на это место корзину (коробку).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9121" y="2797752"/>
            <a:ext cx="360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Свободная игра детей на тему  </a:t>
            </a:r>
            <a:r>
              <a:rPr lang="ru-RU" dirty="0" smtClean="0"/>
              <a:t>«Попади в корзину»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2984" y="318645"/>
            <a:ext cx="3850152" cy="28876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5711018" y="4665576"/>
            <a:ext cx="113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pic>
        <p:nvPicPr>
          <p:cNvPr id="9" name="баскет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737230" y="3996723"/>
            <a:ext cx="4304582" cy="24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49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 столом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33" y="1632716"/>
            <a:ext cx="236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 октября 2024 г.</a:t>
            </a:r>
          </a:p>
          <a:p>
            <a:r>
              <a:rPr lang="ru-RU" dirty="0" smtClean="0"/>
              <a:t>16:40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603"/>
          <a:stretch/>
        </p:blipFill>
        <p:spPr>
          <a:xfrm rot="16200000">
            <a:off x="7876243" y="1265999"/>
            <a:ext cx="3689057" cy="4692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1810" y="897665"/>
            <a:ext cx="3063867" cy="4085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866" y="2617079"/>
            <a:ext cx="3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Свободная игра детей на тему  </a:t>
            </a:r>
            <a:r>
              <a:rPr lang="ru-RU" dirty="0" smtClean="0"/>
              <a:t>«Наблюдатели»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26866" y="3601442"/>
            <a:ext cx="34311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Матвей глядя в окно заметил на карнизе божью коровку. </a:t>
            </a:r>
            <a:r>
              <a:rPr lang="ru-RU" dirty="0"/>
              <a:t>Мы решили сравнить настоящую божью коровку с </a:t>
            </a:r>
            <a:r>
              <a:rPr lang="ru-RU" dirty="0" smtClean="0"/>
              <a:t>нарисованной.</a:t>
            </a:r>
            <a:endParaRPr lang="ru-RU" dirty="0"/>
          </a:p>
          <a:p>
            <a:pPr algn="just"/>
            <a:r>
              <a:rPr lang="ru-RU" dirty="0" smtClean="0"/>
              <a:t>Ребятам захотелось рассмотреть насекомое поближе, для этого мы одолжили у ребят старшей группы лупу.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5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творчества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1796" y="2151514"/>
            <a:ext cx="880588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7 октября  2024</a:t>
            </a:r>
            <a:r>
              <a:rPr lang="ru-RU" dirty="0"/>
              <a:t> </a:t>
            </a:r>
            <a:r>
              <a:rPr lang="ru-RU" dirty="0" smtClean="0"/>
              <a:t>г.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10:00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Свободная </a:t>
            </a:r>
            <a:r>
              <a:rPr lang="ru-RU" dirty="0"/>
              <a:t>игра детей на тему </a:t>
            </a:r>
            <a:r>
              <a:rPr lang="ru-RU" dirty="0" smtClean="0"/>
              <a:t>«Зонтик».</a:t>
            </a:r>
          </a:p>
          <a:p>
            <a:endParaRPr lang="ru-RU" dirty="0"/>
          </a:p>
          <a:p>
            <a:r>
              <a:rPr lang="ru-RU" dirty="0" smtClean="0"/>
              <a:t>Ребята ,смотрели в окошко и увидели, что на улице</a:t>
            </a:r>
          </a:p>
          <a:p>
            <a:r>
              <a:rPr lang="ru-RU" dirty="0" smtClean="0"/>
              <a:t> идет дождь. </a:t>
            </a:r>
          </a:p>
          <a:p>
            <a:r>
              <a:rPr lang="ru-RU" dirty="0" smtClean="0"/>
              <a:t>В. Ребята, а что нас  защищает от дождя?</a:t>
            </a:r>
          </a:p>
          <a:p>
            <a:r>
              <a:rPr lang="ru-RU" dirty="0" smtClean="0"/>
              <a:t>Р. Зонтик .</a:t>
            </a:r>
          </a:p>
          <a:p>
            <a:r>
              <a:rPr lang="ru-RU" dirty="0" smtClean="0"/>
              <a:t>В.А у нас есть зонтик?</a:t>
            </a:r>
          </a:p>
          <a:p>
            <a:r>
              <a:rPr lang="ru-RU" dirty="0" smtClean="0"/>
              <a:t>Р. Нет</a:t>
            </a:r>
          </a:p>
          <a:p>
            <a:r>
              <a:rPr lang="ru-RU" dirty="0" smtClean="0"/>
              <a:t>И в нашей группе появился наш зонтик.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 descr="C:\Users\USER\Desktop\1kZohuC3G3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7834" y="325315"/>
            <a:ext cx="4148357" cy="3036863"/>
          </a:xfrm>
          <a:prstGeom prst="rect">
            <a:avLst/>
          </a:prstGeom>
          <a:noFill/>
        </p:spPr>
      </p:pic>
      <p:pic>
        <p:nvPicPr>
          <p:cNvPr id="2051" name="Picture 3" descr="C:\Users\USER\Desktop\yyyF5JwDfl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8843" y="3166989"/>
            <a:ext cx="3149551" cy="286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747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«На ковре»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t="25151"/>
          <a:stretch/>
        </p:blipFill>
        <p:spPr>
          <a:xfrm>
            <a:off x="8651221" y="3325745"/>
            <a:ext cx="3539384" cy="3532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4576" t="21607" r="12220"/>
          <a:stretch/>
        </p:blipFill>
        <p:spPr>
          <a:xfrm>
            <a:off x="5782491" y="2462319"/>
            <a:ext cx="2870125" cy="4098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6844" t="15352"/>
          <a:stretch/>
        </p:blipFill>
        <p:spPr>
          <a:xfrm>
            <a:off x="7596281" y="0"/>
            <a:ext cx="4595719" cy="3508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991" y="1540132"/>
            <a:ext cx="355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 октября 2024 г.</a:t>
            </a:r>
          </a:p>
          <a:p>
            <a:r>
              <a:rPr lang="ru-RU" dirty="0" smtClean="0"/>
              <a:t>17:12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01541" y="2230324"/>
            <a:ext cx="3283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Свободная игра детей на тему  </a:t>
            </a:r>
            <a:r>
              <a:rPr lang="ru-RU" dirty="0" smtClean="0"/>
              <a:t>«Строители»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0912" y="3230881"/>
            <a:ext cx="47629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Надев на голову каску, Егор уверенно сказал «Я буду строитель!»</a:t>
            </a:r>
          </a:p>
          <a:p>
            <a:pPr algn="just"/>
            <a:r>
              <a:rPr lang="ru-RU" dirty="0" smtClean="0"/>
              <a:t>В: «А что ты будешь строить?»</a:t>
            </a:r>
          </a:p>
          <a:p>
            <a:pPr algn="just"/>
            <a:r>
              <a:rPr lang="ru-RU" dirty="0" smtClean="0"/>
              <a:t>Увидев в руках </a:t>
            </a:r>
            <a:r>
              <a:rPr lang="ru-RU" dirty="0"/>
              <a:t>В</a:t>
            </a:r>
            <a:r>
              <a:rPr lang="ru-RU" dirty="0" smtClean="0"/>
              <a:t>асилисы руль, Егор ответил «Я хочу построить </a:t>
            </a:r>
            <a:r>
              <a:rPr lang="ru-RU" dirty="0" err="1" smtClean="0"/>
              <a:t>большооой</a:t>
            </a:r>
            <a:r>
              <a:rPr lang="ru-RU" dirty="0" smtClean="0"/>
              <a:t> корабль» и пошел к ящику с конструктором. Общими силами удалось построить «нос» корабля и ребята попробовали себя в роли капитана.</a:t>
            </a:r>
          </a:p>
          <a:p>
            <a:pPr algn="just"/>
            <a:r>
              <a:rPr lang="ru-RU" dirty="0" smtClean="0"/>
              <a:t>Затем корабль потерпел крушение и игра переросла в постройку гаражей и моста для машин.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324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431</Words>
  <Application>Microsoft Office PowerPoint</Application>
  <PresentationFormat>Произвольный</PresentationFormat>
  <Paragraphs>67</Paragraphs>
  <Slides>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МАДОУ №16 «Тополек»</vt:lpstr>
      <vt:lpstr>Центр конструирования</vt:lpstr>
      <vt:lpstr>Центр познания и коммуникации</vt:lpstr>
      <vt:lpstr>Центр сюжетно-ролевой игры</vt:lpstr>
      <vt:lpstr>Вход в спальню</vt:lpstr>
      <vt:lpstr>За столом</vt:lpstr>
      <vt:lpstr>Центр творчества </vt:lpstr>
      <vt:lpstr>«На ковре»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№16 «Тополек»</dc:title>
  <dc:creator>RePack by Diakov</dc:creator>
  <cp:lastModifiedBy>User</cp:lastModifiedBy>
  <cp:revision>34</cp:revision>
  <dcterms:created xsi:type="dcterms:W3CDTF">2024-10-14T14:30:30Z</dcterms:created>
  <dcterms:modified xsi:type="dcterms:W3CDTF">2024-10-17T03:32:03Z</dcterms:modified>
</cp:coreProperties>
</file>