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56" r:id="rId4"/>
    <p:sldId id="261" r:id="rId5"/>
    <p:sldId id="259" r:id="rId6"/>
    <p:sldId id="257" r:id="rId7"/>
    <p:sldId id="258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09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14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794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55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717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75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63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3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77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09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5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6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20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14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1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34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F01DB-9F2D-4BC4-9441-93FE2FF5FBE6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08BFDD-F097-4C41-BA2B-6F7A00543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1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885" y="423389"/>
            <a:ext cx="9260821" cy="128089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Родительское собрание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16927" y="2096430"/>
            <a:ext cx="91328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i="1" dirty="0" smtClean="0"/>
              <a:t>Проблемы воспитания детей раннего возраста</a:t>
            </a:r>
            <a:endParaRPr lang="ru-RU" sz="4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891455" y="4750420"/>
            <a:ext cx="5084956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Воспитатели: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Махмудова Мария </a:t>
            </a:r>
            <a:r>
              <a:rPr lang="ru-RU" sz="2000" dirty="0" err="1" smtClean="0"/>
              <a:t>Насириддиновна</a:t>
            </a:r>
            <a:endParaRPr lang="ru-RU" sz="2000" dirty="0" smtClean="0"/>
          </a:p>
          <a:p>
            <a:pPr>
              <a:lnSpc>
                <a:spcPct val="150000"/>
              </a:lnSpc>
            </a:pPr>
            <a:r>
              <a:rPr lang="ru-RU" sz="2000" dirty="0" smtClean="0"/>
              <a:t>Пережогина Елена Ивановна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9387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8292" y="378783"/>
            <a:ext cx="5313291" cy="128089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План собрания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38292" y="2058282"/>
            <a:ext cx="53132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/>
              <a:t>Приветствие 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Мозговой штурм</a:t>
            </a:r>
            <a:endParaRPr lang="ru-RU" sz="2800" dirty="0"/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Прием «</a:t>
            </a:r>
            <a:r>
              <a:rPr lang="ru-RU" sz="2800" dirty="0" err="1" smtClean="0"/>
              <a:t>Сказкотерапия</a:t>
            </a:r>
            <a:r>
              <a:rPr lang="ru-RU" sz="2800" dirty="0" smtClean="0"/>
              <a:t>»</a:t>
            </a:r>
            <a:endParaRPr lang="ru-RU" sz="2800" dirty="0"/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pPr marL="342900" indent="-342900">
              <a:buFont typeface="+mj-lt"/>
              <a:buAutoNum type="arabicPeriod"/>
            </a:pPr>
            <a:r>
              <a:rPr lang="ru-RU" sz="2800" dirty="0"/>
              <a:t>Рубрика «Вопрос - ответ»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47264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9761" y="520415"/>
            <a:ext cx="6310442" cy="1280890"/>
          </a:xfrm>
        </p:spPr>
        <p:txBody>
          <a:bodyPr/>
          <a:lstStyle/>
          <a:p>
            <a:pPr algn="ctr"/>
            <a:r>
              <a:rPr lang="ru-RU" b="1" dirty="0" smtClean="0"/>
              <a:t>Сказкотерапия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419" y="1602557"/>
            <a:ext cx="1035338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/>
              <a:t>	</a:t>
            </a:r>
            <a:r>
              <a:rPr lang="ru-RU" sz="2800" b="1" dirty="0" smtClean="0"/>
              <a:t>Сказкотерапия</a:t>
            </a:r>
            <a:r>
              <a:rPr lang="ru-RU" sz="2800" dirty="0" smtClean="0"/>
              <a:t> – это метод психологической работы с детьми, который помогает скорректировать поведение, избавляет от страхов и способствует здоровому </a:t>
            </a:r>
            <a:r>
              <a:rPr lang="ru-RU" sz="2800" dirty="0" err="1" smtClean="0"/>
              <a:t>психо</a:t>
            </a:r>
            <a:r>
              <a:rPr lang="ru-RU" sz="2800" dirty="0" smtClean="0"/>
              <a:t>—эмоциональному развитию.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3648968"/>
            <a:ext cx="10515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	Основная цель сказкотерапии </a:t>
            </a:r>
            <a:r>
              <a:rPr lang="ru-RU" sz="2800" dirty="0" smtClean="0"/>
              <a:t>– это развитие личности и забота о душе. Малыш встречается в сказочном рассказе с лучшей версией самого себя, учится у героя совершать добрые поступки, быть счастливым и справедливым.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86123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6525" y="675408"/>
            <a:ext cx="9681328" cy="1325563"/>
          </a:xfrm>
        </p:spPr>
        <p:txBody>
          <a:bodyPr/>
          <a:lstStyle/>
          <a:p>
            <a:pPr algn="ctr"/>
            <a:r>
              <a:rPr lang="ru-RU" b="1" dirty="0" smtClean="0"/>
              <a:t>С какого возраста можно заниматься </a:t>
            </a:r>
            <a:r>
              <a:rPr lang="ru-RU" b="1" dirty="0" err="1" smtClean="0"/>
              <a:t>сказкотерапией</a:t>
            </a:r>
            <a:r>
              <a:rPr lang="ru-RU" b="1" dirty="0" smtClean="0"/>
              <a:t> с детьми?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00579" y="2000971"/>
            <a:ext cx="102532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800" dirty="0" smtClean="0"/>
              <a:t>Для малышей 1-2 лет подойдут простые четверостишия и сюжеты с одним действием.</a:t>
            </a:r>
            <a:endParaRPr lang="ru-RU" sz="2400" dirty="0" smtClean="0"/>
          </a:p>
          <a:p>
            <a:pPr algn="just"/>
            <a:r>
              <a:rPr lang="ru-RU" sz="2400" dirty="0" smtClean="0"/>
              <a:t>Чем меньше возраст ребенка, тем легче и короче должен быть текст.</a:t>
            </a:r>
          </a:p>
          <a:p>
            <a:pPr algn="just"/>
            <a:endParaRPr lang="ru-RU" sz="2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4124629"/>
            <a:ext cx="99177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/>
              <a:t>К</a:t>
            </a:r>
            <a:r>
              <a:rPr lang="ru-RU" sz="2800" dirty="0" smtClean="0"/>
              <a:t> 3-4 годам можно подключать сказки в прозе. </a:t>
            </a:r>
          </a:p>
          <a:p>
            <a:r>
              <a:rPr lang="ru-RU" sz="2400" dirty="0" smtClean="0"/>
              <a:t>Они должны быть короткими, с простой завязкой и понятным сюжетом.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7533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методы сказкотерапии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45253" y="2075911"/>
            <a:ext cx="41375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800" dirty="0" smtClean="0"/>
              <a:t>Рассказывание сказки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800" dirty="0" smtClean="0"/>
              <a:t>Рисование сказки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800" dirty="0" smtClean="0"/>
              <a:t>Сочинение сказки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800" dirty="0" smtClean="0"/>
              <a:t>Изготовление кукол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800" dirty="0" smtClean="0"/>
              <a:t>Постановка сказки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1429078"/>
            <a:ext cx="9147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Можно выделить несколько вариантов работы со сказкой.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5317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8157" y="4773686"/>
            <a:ext cx="101620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b="1" i="1" dirty="0" smtClean="0"/>
              <a:t>Сделайте финал сказки добрым, светлым. </a:t>
            </a:r>
            <a:r>
              <a:rPr lang="ru-RU" sz="2000" dirty="0" smtClean="0"/>
              <a:t>После хорошего конца истории мы лучше спим и просыпаемся более счастливыми. Смысл истории и имена героев могут забыться, а приятное ощущение после прочтения останется надолго.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75812" y="724857"/>
            <a:ext cx="62524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Как написать собственную сказку 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8155" y="1887105"/>
            <a:ext cx="101620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b="1" i="1" dirty="0" smtClean="0"/>
              <a:t>Начните с финала. </a:t>
            </a:r>
            <a:r>
              <a:rPr lang="ru-RU" sz="2000" dirty="0" smtClean="0"/>
              <a:t>Чтобы сказка получилась, прежде всего придумайте финал. Поймите, к чему вы хотите привести героев, к каким выводам.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8156" y="2880076"/>
            <a:ext cx="1016209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b="1" i="1" dirty="0" smtClean="0"/>
              <a:t>Сделайте историю героя максимально близкой для ваших детей. </a:t>
            </a:r>
            <a:r>
              <a:rPr lang="ru-RU" sz="2000" dirty="0" smtClean="0"/>
              <a:t>Мамы и папы лучше всех знают, из чего складывается день ребенка, о чем он переживает, чему радуется. Сказка, написанная специально для ребенка и максимально похожая на его реальность, поможет разобраться в переживаниях.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06127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378483"/>
              </p:ext>
            </p:extLst>
          </p:nvPr>
        </p:nvGraphicFramePr>
        <p:xfrm>
          <a:off x="371258" y="320515"/>
          <a:ext cx="11610211" cy="624640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184499021"/>
                    </a:ext>
                  </a:extLst>
                </a:gridCol>
                <a:gridCol w="2031687">
                  <a:extLst>
                    <a:ext uri="{9D8B030D-6E8A-4147-A177-3AD203B41FA5}">
                      <a16:colId xmlns:a16="http://schemas.microsoft.com/office/drawing/2014/main" val="182810666"/>
                    </a:ext>
                  </a:extLst>
                </a:gridCol>
                <a:gridCol w="9370244">
                  <a:extLst>
                    <a:ext uri="{9D8B030D-6E8A-4147-A177-3AD203B41FA5}">
                      <a16:colId xmlns:a16="http://schemas.microsoft.com/office/drawing/2014/main" val="206762855"/>
                    </a:ext>
                  </a:extLst>
                </a:gridCol>
              </a:tblGrid>
              <a:tr h="109986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ru-RU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Жили-были</a:t>
                      </a:r>
                      <a:endParaRPr lang="ru-RU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Начало сказки, встреча с ее героями (узнаваемыми и понятными ребенку персонажами). </a:t>
                      </a:r>
                      <a:r>
                        <a:rPr lang="ru-RU" sz="20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Для детей до 4х лет лучше делать главными героями сказок игрушки, маленьких человечков и животных.</a:t>
                      </a:r>
                      <a:endParaRPr lang="ru-RU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653421"/>
                  </a:ext>
                </a:extLst>
              </a:tr>
              <a:tr h="100880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 вдруг однажды...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Герой сталкивается с какой-то проблемой, конфликтом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(дискомфортом, вызовом), совпадающим по характеру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 проблемой ребенка</a:t>
                      </a:r>
                    </a:p>
                    <a:p>
                      <a:pPr algn="just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501252"/>
                  </a:ext>
                </a:extLst>
              </a:tr>
              <a:tr h="62442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Из-за этого...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Сказка меняет направление, чтобы показать, в чем состоит решение проблемы и как это делают герои сказки</a:t>
                      </a:r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018278"/>
                  </a:ext>
                </a:extLst>
              </a:tr>
              <a:tr h="62442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Кульминация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Герои сказки справляются с трудностями</a:t>
                      </a:r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057026"/>
                  </a:ext>
                </a:extLst>
              </a:tr>
              <a:tr h="169487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Развязка 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Результат действий героев сказки:</a:t>
                      </a:r>
                    </a:p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«-» — герой, совершивший плохой поступок, наказан;</a:t>
                      </a:r>
                    </a:p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«+» — герой, который проходит через все испытания, проявляет свои лучшие качества, вознагражден.</a:t>
                      </a:r>
                    </a:p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Развязка терапевтической сказки должна быть позитивной</a:t>
                      </a:r>
                    </a:p>
                    <a:p>
                      <a:pPr algn="just"/>
                      <a:endParaRPr lang="ru-RU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09236"/>
                  </a:ext>
                </a:extLst>
              </a:tr>
              <a:tr h="892039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Мораль</a:t>
                      </a:r>
                      <a:r>
                        <a:rPr lang="ru-RU" sz="20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сказки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Герои сказки извлекают уроки из своих действий, их жизнь радикально изменяется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032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86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75571" y="289932"/>
            <a:ext cx="7828156" cy="603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75"/>
              </a:spcAft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smtClean="0">
                <a:solidFill>
                  <a:srgbClr val="333333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</a:p>
          <a:p>
            <a:pPr algn="ctr">
              <a:lnSpc>
                <a:spcPct val="107000"/>
              </a:lnSpc>
              <a:spcAft>
                <a:spcPts val="675"/>
              </a:spcAft>
            </a:pPr>
            <a:endParaRPr lang="ru-RU" sz="24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сегодня я узнал (а)…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было интересно…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• было трудно…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я понял, что…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теперь я могу…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я почувствовал, что…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я приобрел… </a:t>
            </a:r>
          </a:p>
          <a:p>
            <a:pPr>
              <a:lnSpc>
                <a:spcPct val="107000"/>
              </a:lnSpc>
              <a:spcAft>
                <a:spcPts val="675"/>
              </a:spcAft>
            </a:pPr>
            <a:r>
              <a:rPr lang="ru-RU" sz="3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• я попробую… </a:t>
            </a:r>
          </a:p>
        </p:txBody>
      </p:sp>
    </p:spTree>
    <p:extLst>
      <p:ext uri="{BB962C8B-B14F-4D97-AF65-F5344CB8AC3E}">
        <p14:creationId xmlns:p14="http://schemas.microsoft.com/office/powerpoint/2010/main" val="412050970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458</TotalTime>
  <Words>281</Words>
  <Application>Microsoft Office PowerPoint</Application>
  <PresentationFormat>Широкоэкранный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Родительское собрание</vt:lpstr>
      <vt:lpstr>План собрания</vt:lpstr>
      <vt:lpstr>Сказкотерапия</vt:lpstr>
      <vt:lpstr>С какого возраста можно заниматься сказкотерапией с детьми?</vt:lpstr>
      <vt:lpstr>Основные методы сказкотерапии 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20</cp:revision>
  <dcterms:created xsi:type="dcterms:W3CDTF">2024-10-29T14:45:45Z</dcterms:created>
  <dcterms:modified xsi:type="dcterms:W3CDTF">2024-10-30T09:42:30Z</dcterms:modified>
</cp:coreProperties>
</file>