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6" d="100"/>
          <a:sy n="146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1"/>
          <a:srcRect l="44533"/>
          <a:stretch>
            <a:fillRect/>
          </a:stretch>
        </p:blipFill>
        <p:spPr>
          <a:xfrm>
            <a:off x="6564087" y="97971"/>
            <a:ext cx="2455816" cy="24904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90521" y="893872"/>
            <a:ext cx="5178857" cy="59525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59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ПЕДАГОГИЧЕСКАЯ НАХОДКА</a:t>
            </a:r>
            <a:r>
              <a:rPr lang="en-US" sz="259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2595" dirty="0"/>
          </a:p>
        </p:txBody>
      </p:sp>
      <p:sp>
        <p:nvSpPr>
          <p:cNvPr id="5" name="Text 1"/>
          <p:cNvSpPr txBox="1"/>
          <p:nvPr/>
        </p:nvSpPr>
        <p:spPr>
          <a:xfrm>
            <a:off x="438170" y="2181497"/>
            <a:ext cx="6883560" cy="1658983"/>
          </a:xfrm>
          <a:prstGeom prst="rect">
            <a:avLst/>
          </a:prstGeom>
          <a:noFill/>
        </p:spPr>
        <p:txBody>
          <a:bodyPr wrap="square" lIns="0" tIns="0" rIns="0" bIns="0" rtlCol="0" anchor="b"/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Световой стол как инструмент развития у детей младшего дошкольного возраста сенсорных эталонов и познавательных действий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200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884818" y="3973175"/>
            <a:ext cx="30589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Автор:</a:t>
            </a:r>
            <a:endParaRPr lang="ru-RU" dirty="0"/>
          </a:p>
          <a:p>
            <a:r>
              <a:rPr lang="ru-RU" dirty="0"/>
              <a:t>воспитатель</a:t>
            </a:r>
            <a:endParaRPr lang="ru-RU" dirty="0"/>
          </a:p>
          <a:p>
            <a:r>
              <a:rPr lang="ru-RU" dirty="0"/>
              <a:t>Пережогина Елена Ивановна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Такое оснащение стимулирует самостоятельный выбор и творческое экспериментирование, существенно обогащая познавательный опыт младших дошкольников.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Использование мобильных контейнеров с классифицированными материалами позволяет быстро менять тематику и направления деятельности детей.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Внедрение дополнительных световых средств: фонариков, цветных фильтров и зеркал расширяет возможности исследовательской игры со светом.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46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Проектирование и насыщение развивающей среды с помощью светового стола
</a:t>
            </a:r>
            <a:endParaRPr lang="en-US" sz="146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2627"/>
            <a:ext cx="4124700" cy="378634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4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Формирование сенсорных эталонов через игровые упражнения
</a:t>
            </a:r>
            <a:endParaRPr lang="en-US" sz="184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Изучение прозрачности и световых свойств материалов
</a:t>
            </a:r>
            <a:r>
              <a:rPr lang="en-US" sz="77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06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Сравнение светопропускания различных материалов — картон, ткань, пластик — способствует пониманию прозрачности и непрозрачности, развивает тактильные ощущения и визуальную дифференциацию.
</a:t>
            </a:r>
            <a:endParaRPr lang="en-US" sz="125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Игры на соотнесение форм и контуров
</a:t>
            </a: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Дети накладывают прозрачные фигуры на подсвеченные контуры, что помогает визуализировать совпадения или несовпадения границ, усиливая зрительное восприятие и точность моторных навыков.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Песочная анимация стимулирует моторные навыки: дети рисуют кистями и пальцами, анализируют изменения в результате своих действий, узнавая о свойствах песка.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Световые прятки создают задачи поиска скрытых предметов под песком, что развивает внимание, исследовательский интерес и навыки самостоятельного открытия нового.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Регулярное проговаривание результатов и наблюдений формирует умение осмысливать действия, развивает речь и рефлексию, закрепляя познавательные достижения.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Исследовательская деятельность и рефлексия при работе со световым столом
</a:t>
            </a:r>
            <a:endParaRPr lang="en-US" sz="1755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716" y="1521533"/>
            <a:ext cx="2477718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152000" cy="24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Данные составлены на основе педагогической методики Пережогиной Е.И.
</a:t>
            </a:r>
            <a:endParaRPr lang="en-US" sz="845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09100" cy="2045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Таблица демонстрирует разнообразие упражнений, материалов и ожидаемых результатов в развитии познавательных и моторных навыков у детей.
Комплекс упражнений со световым столом обеспечивает гармоничное развитие сенсорики, познания и моторики малышей.
</a:t>
            </a:r>
            <a:endParaRPr lang="en-US" sz="1195" dirty="0"/>
          </a:p>
        </p:txBody>
      </p:sp>
      <p:sp>
        <p:nvSpPr>
          <p:cNvPr id="6" name="Text 2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Упражнения и игры на световом столе и их образовательное значение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Конструирование из геометрических форм способствует пониманию пространственных отношений и формальной логики в игровой форме, стимулируя воображение.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Создание ритмических узоров из камушков и палочек развивает чувство порядка и ритма, а также помогает освоить последовательность и расположение элементов.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Отсутствие визуальных отвлекающих факторов на световом столе позволяет сфокусироваться на структуре объектов, укрепляя концентрацию и навыки моделирования.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Развитие пространственного мышления и моделирования на световом столе
</a:t>
            </a:r>
            <a:endParaRPr lang="en-US" sz="1755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C4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Световой стол — лаборатория успешного раннего развития
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Световой стол активизирует познавательную активность, обогащает сенсорный опыт, развивает умение рефлексировать и творческое мышление, формируя у детей научный подход и интерес к окружающему миру.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ФГОС ДО акцентирует внимание на формировании познавательного интереса у детей. Современная информатизация снижает тактильные ощущения, однако световой стол компенсирует этот недостаток через развитие исследовательских и творческих способностей у ребёнка.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Контекст и значимость развития познавательных интересов у детей младшего возраста
</a:t>
            </a:r>
            <a:endParaRPr lang="en-US" sz="207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Ребёнок проявляет познавательную активность, испытывает эмоции удивления в процессе исследования окружающего мира.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Дети делятся знаниями и впечатлениями в общении со взрослыми и сверстниками, задают вопросы для уточнения и расширения понимания.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Отмечается интерес к наблюдению, сравнению и обследованию свойств предметов, развитие элементарных математических представлений.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Активно формируются навыки классификации, оценки величины, формы и количества предметов через практическую деятельность.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5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Планируемые возрастные результаты освоения программы к четырём годам
</a:t>
            </a:r>
            <a:endParaRPr lang="en-US" sz="175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78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Потенциал светового стола в предметно-пространственной среде
</a:t>
            </a:r>
            <a:endParaRPr lang="en-US" sz="1785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Трансформируемость и многофункциональность
</a:t>
            </a:r>
            <a:r>
              <a:rPr lang="en-US" sz="115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Световой стол легко адаптируется под разные виды деятельности: заменой материалов меняется его функционал — от рисования песком до изучения цвета и формы.
</a:t>
            </a:r>
            <a:endParaRPr lang="en-US" sz="1025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Разнообразие и доступность материалов
</a:t>
            </a:r>
            <a:r>
              <a:rPr lang="en-US" sz="115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Среда насыщена природными и искусственными элементами — песком, водой, листьями, оргстеклом, что способствует развитию разных видов детской активности.
</a:t>
            </a:r>
            <a:endParaRPr lang="en-US" sz="1025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Безопасность и удобство использования
</a:t>
            </a:r>
            <a:r>
              <a:rPr lang="en-US" sz="115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
</a:t>
            </a: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Стол выполнен из безопасных, прочных материалов, с эргономичным дизайном и устойчивой LED-подсветкой, что обеспечивает комфорт и безопасность детей.
</a:t>
            </a:r>
            <a:endParaRPr lang="en-US" sz="10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Познавательное развитие достигается через изучение свойств света и цвета, а также элементарных математических операций наглядно и интересно.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Художественно-эстетическое развитие стимулируется творчеством — рисунками песком, созданием узоров и композиций, формированием чувства цвета и симметрии.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Речевое развитие расширяется за счёт использования точной лексики для описания объектов и действий, а также формирования связной и диалоговой речи.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Социально-коммуникативное развитие происходит через совместную игру, сотрудничество, эмоциональную регуляцию и развитие инициативы детей.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87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Интеграция образовательных областей через световой стол
</a:t>
            </a:r>
            <a:endParaRPr lang="en-US" sz="1875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846" y="1508528"/>
            <a:ext cx="2206508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378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116183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1180100" cy="24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ФГОС ДО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Таблица отражает связи между образовательными областями, действиями на световом столе и результатами развития детей.
Световой стол обеспечивает всестороннее развитие ребёнка, интегрируя разные образовательные области в единую среду.
</a:t>
            </a:r>
            <a:endParaRPr lang="en-US" sz="1165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Образовательные области и ключевые развивающие функции светового стола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872827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872827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866288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Разработан комплекс упражнений, последовательно развивающих сенсорные эталоны и познавательные действия с учётом возрастных особенностей.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Систематизация упражнений для максимального эффекта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Введение природных и необычных предметов расширяет возможности исследовательской деятельности, стимулируя любознательность и экспериментирование.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Использование нестандартных материалов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Классические дидактические игры переработаны с учётом специфики светового стола, что повышает вовлечённость и эффективность обучения.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Адаптация традиционных игр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575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Технологические и методические аспекты использования светового стола
</a:t>
            </a:r>
            <a:endParaRPr lang="en-US" sz="157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Организовать разнообразную развивающую среду, насыщенную материалами, стимулирующими познавательный интерес и исследовательское поведение детей.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Создавать условия для формирования сенсорных эталонов, развивая восприятие цветовой гаммы, формы, размера и прозрачности.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Стимулировать исследовательскую активность и рефлексию, побуждая детей анализировать и проговаривать свои действия.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Развивать пространственное мышление, творческое воображение и первичные навыки моделирования через конструирование и композиции.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197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Педагогические задачи при использовании светового стола
</a:t>
            </a:r>
            <a:endParaRPr lang="en-US" sz="197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r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Данные мониторинга МАДОУ «Детский сад №16», 2025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21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Занятия со световым столом способствуют укреплению внимания, повышению интереса и формированию устойчивых навыков исследования.
Показаны устойчивый рост и значительные улучшения по всем ключевым показателям развития детей за учебный год.
</a:t>
            </a:r>
            <a:endParaRPr lang="en-US" sz="1215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2"/>
                <a:cs typeface="Arial" panose="020B0604020202020204" pitchFamily="34" charset="-120"/>
              </a:rPr>
              <a:t>Рост познавательной активности и сенсорного опыта детей при использовании светового стола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6977</Words>
  <Application>WPS Presentation</Application>
  <PresentationFormat>Экран (16:9)</PresentationFormat>
  <Paragraphs>140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Arial</vt:lpstr>
      <vt:lpstr>Arial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creator>PptxGenJS</dc:creator>
  <dc:subject>PptxGenJS Presentation</dc:subject>
  <cp:lastModifiedBy>User</cp:lastModifiedBy>
  <cp:revision>4</cp:revision>
  <dcterms:created xsi:type="dcterms:W3CDTF">2025-12-27T14:26:00Z</dcterms:created>
  <dcterms:modified xsi:type="dcterms:W3CDTF">2025-12-29T08:43:06Z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9DF75CC38E06461CACB24B447BEB74F7_13</vt:lpwstr>
  </property>
  <property fmtid="{D5CDD505-2E9C-101B-9397-08002B2CF9AE}" pid="3" name="KSOProductBuildVer">
    <vt:lpwstr>1049-12.2.0.23196</vt:lpwstr>
  </property>
</Properties>
</file>