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7281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ПРИМЕНЕНИЕ ИННОВАЦИОННОГО ПРИЁМА «КУБИК БЛУМА» НА ЗАНЯТИЯХ С ДЕТЬМИ ДОШКОЛЬНОГО ВОЗРАСТА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 descr="C:\Users\user\Desktop\валя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04" y="2276873"/>
            <a:ext cx="21711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494116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Подготовила: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Яцун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В.А, воспитатель МБДОУ Д/С №5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                                               «Родничок»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7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Грань «ПРИДУМАЙ»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88840"/>
            <a:ext cx="8572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Это вопросы творческие, которые содержат в себе элементы предположения,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ымысла 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Пример: Придумай свою версию концовки сказки? Чтобы ты хотел изменить?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8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Грань «ПОДЕЛИСЬ»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Вопросы этого блока  предназначены для активации мыслительной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Деятельности дошкольников, учат их анализировать, выделять факты и следствия, оценивать значимость полученных сведений 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Пример: «Мне  очень понравилась сказка, потому что….»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7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 варианта использования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Кубика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Блума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206" y="2348880"/>
            <a:ext cx="8831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 Вариант: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Вопросы формирует сам воспитатель, то более легкий способ , используемый на начальной стадии – когда необходимо показать детям  примеры, способы работы с кубиком.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 Вариант: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Вопросы формируют сами дети, этот вариант  требует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определенной подготовки детей, определенного навыка.</a:t>
            </a:r>
          </a:p>
        </p:txBody>
      </p:sp>
    </p:spTree>
    <p:extLst>
      <p:ext uri="{BB962C8B-B14F-4D97-AF65-F5344CB8AC3E}">
        <p14:creationId xmlns:p14="http://schemas.microsoft.com/office/powerpoint/2010/main" val="222315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валя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9" y="620688"/>
            <a:ext cx="378189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валя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59927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40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40768"/>
            <a:ext cx="8532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«Если у  Вас есть яблоко и у меня есть яблоко, и если мы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обменяемся этими яблоками, то у Вас и у меня останется по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одному яблоку. А если у Вас есть идея и у меня есть идея, и мы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обменяемся этими идеями, то у каждого будет по две идеи…»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                                                                                 Бернард Шоу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2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185289"/>
            <a:ext cx="10047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СПАСИБО ЗА ВНИМАНИЕ </a:t>
            </a:r>
            <a:r>
              <a:rPr lang="ru-RU" sz="5400" dirty="0" smtClean="0">
                <a:solidFill>
                  <a:srgbClr val="FFC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</a:t>
            </a:r>
            <a:endParaRPr lang="ru-RU" sz="54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8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663" y="2060848"/>
            <a:ext cx="81798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Применение инновационного приёма «Кубик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Блума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» на занятиях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с детьми дошкольного возраста</a:t>
            </a:r>
          </a:p>
          <a:p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Цель: </a:t>
            </a:r>
            <a:r>
              <a:rPr lang="ru-RU" sz="2000" dirty="0" smtClean="0">
                <a:latin typeface="Arial Narrow" panose="020B0606020202030204" pitchFamily="34" charset="0"/>
              </a:rPr>
              <a:t>Познакомить педагогов с инновационным приёмом «Кубик </a:t>
            </a:r>
            <a:r>
              <a:rPr lang="ru-RU" sz="2000" dirty="0" err="1" smtClean="0">
                <a:latin typeface="Arial Narrow" panose="020B0606020202030204" pitchFamily="34" charset="0"/>
              </a:rPr>
              <a:t>Блума</a:t>
            </a:r>
            <a:r>
              <a:rPr lang="ru-RU" sz="2000" dirty="0" smtClean="0">
                <a:latin typeface="Arial Narrow" panose="020B0606020202030204" pitchFamily="34" charset="0"/>
              </a:rPr>
              <a:t>»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Задачи: </a:t>
            </a:r>
            <a:r>
              <a:rPr lang="ru-RU" sz="2000" dirty="0" smtClean="0">
                <a:latin typeface="Arial Narrow" panose="020B0606020202030204" pitchFamily="34" charset="0"/>
              </a:rPr>
              <a:t>- показать, как можно использовать Кубик </a:t>
            </a:r>
            <a:r>
              <a:rPr lang="ru-RU" sz="2000" dirty="0" err="1" smtClean="0">
                <a:latin typeface="Arial Narrow" panose="020B0606020202030204" pitchFamily="34" charset="0"/>
              </a:rPr>
              <a:t>Блума</a:t>
            </a:r>
            <a:r>
              <a:rPr lang="ru-RU" sz="2000" dirty="0" smtClean="0">
                <a:latin typeface="Arial Narrow" panose="020B0606020202030204" pitchFamily="34" charset="0"/>
              </a:rPr>
              <a:t>  в образовательной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деятельности детей;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              - представить педагогам один из приёмов развития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                 креативного мышления «Кубик </a:t>
            </a:r>
            <a:r>
              <a:rPr lang="ru-RU" sz="2000" dirty="0" err="1" smtClean="0">
                <a:latin typeface="Arial Narrow" panose="020B0606020202030204" pitchFamily="34" charset="0"/>
              </a:rPr>
              <a:t>Блума</a:t>
            </a:r>
            <a:r>
              <a:rPr lang="ru-RU" sz="2000" dirty="0" smtClean="0">
                <a:latin typeface="Arial Narrow" panose="020B0606020202030204" pitchFamily="34" charset="0"/>
              </a:rPr>
              <a:t>»;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              - развивать познавательный интерес к новым  инновационным        технологиям;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6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Приём «Кубик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Блума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 разработан американским учёным и психологом Бенджамином  Самюэлем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Блумом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, автором уникальной системы алгоритмов педагогической деятельности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92" y="1600200"/>
            <a:ext cx="57256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47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Методика использования Кубика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Блума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628800"/>
            <a:ext cx="7476727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Понадобится обычный, бумажный куб, на гранях которого написано: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-     Назови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Почему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?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Объясни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Предложи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Придумай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Поделись 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2. Формируется тема образовательной деятельности. Тема должна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обозначить круг вопросов, на которые нужно будет ответить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3. Кубик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лума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уникален тем, что позволяет формировать самого разного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характера вопросы. Воспитатель или 1 из воспитанников бросает или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вращает кубик в руках. Выпавшая грань укажет какого типа вопрос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 следует задать.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13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итттт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Грань «НАЗОВИ»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985" y="1824332"/>
            <a:ext cx="75516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Предлагает воспроизведение знаний . Это самые простые вопросы. Ребенку (детям) предлагают назвать предмет, явление, термин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т.д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Пример: - Назовите, как называется сказка в которой герой подружились и стали жить вместе?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Назовите главных героев сказки «Теремок»?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Данная грань помогает проверить самые общие знания по теме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8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Грань «ПОЧЕМУ»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Блок вопросов, который позволяет сформировать причинно-следственные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связи т.е. описать процессы, которые происходят с указанным явлением,  предметом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Пример:  Почему медведь залез НА теремок? ( Не смог залезть В сам теремок)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5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Грань «ОБЪЯСНИ»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1" y="162880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- это уточняющие вопросы, они помогают увидеть проблему с разных сторон.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Дополнительные фразы, которые помогут сформулировать вопросы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этого блока.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Пример:  - что случилось с теремком? (Он развалился)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               - объясни почему медведь сломал теремок?</a:t>
            </a:r>
          </a:p>
        </p:txBody>
      </p:sp>
    </p:spTree>
    <p:extLst>
      <p:ext uri="{BB962C8B-B14F-4D97-AF65-F5344CB8AC3E}">
        <p14:creationId xmlns:p14="http://schemas.microsoft.com/office/powerpoint/2010/main" val="379175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Грань «ПРЕДЛОЖИ»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276872"/>
            <a:ext cx="7568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Ребенок  должен предложить свою задачу . Либо предложить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свое видение проблемы,  свою идею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Пример: - Предложи, как бы ты поступил на месте зверей?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               - Предложи, как бы мог поступить медведь?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96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561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ПРИМЕНЕНИЕ ИННОВАЦИОННОГО ПРИЁМА «КУБИК БЛУМА» НА ЗАНЯТИЯХ С ДЕТЬМИ ДОШКОЛЬНОГО ВОЗРАСТА </vt:lpstr>
      <vt:lpstr>Презентация PowerPoint</vt:lpstr>
      <vt:lpstr>Приём «Кубик Блума» разработан американским учёным и психологом Бенджамином  Самюэлем Блумом, автором уникальной системы алгоритмов педагогической деятельности </vt:lpstr>
      <vt:lpstr>Методика использования Кубика Блума </vt:lpstr>
      <vt:lpstr>Презентация PowerPoint</vt:lpstr>
      <vt:lpstr>Грань «НАЗОВИ»</vt:lpstr>
      <vt:lpstr>Грань «ПОЧЕМУ»</vt:lpstr>
      <vt:lpstr>Грань «ОБЪЯСНИ»</vt:lpstr>
      <vt:lpstr>Грань «ПРЕДЛОЖИ»</vt:lpstr>
      <vt:lpstr>Грань «ПРИДУМАЙ»</vt:lpstr>
      <vt:lpstr>Грань «ПОДЕЛИСЬ»</vt:lpstr>
      <vt:lpstr>2 варианта использования  Кубика Блума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ИННОВАЦИОННОГО ПРИЁМА «КУБИК БЛУМА» НА ЗАНЯТИЯХ С ДЕТЬМИ ДОШКОЛЬНОГО ВОЗРАСТА </dc:title>
  <dc:creator>user</dc:creator>
  <cp:lastModifiedBy>user</cp:lastModifiedBy>
  <cp:revision>10</cp:revision>
  <dcterms:created xsi:type="dcterms:W3CDTF">2025-12-09T13:24:38Z</dcterms:created>
  <dcterms:modified xsi:type="dcterms:W3CDTF">2025-12-09T14:58:58Z</dcterms:modified>
</cp:coreProperties>
</file>