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10"/>
            <a:ext cx="7559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___________________________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88C4CE-3DA2-1EFA-A9F0-E3C2927E0C9A}"/>
              </a:ext>
            </a:extLst>
          </p:cNvPr>
          <p:cNvSpPr txBox="1"/>
          <p:nvPr/>
        </p:nvSpPr>
        <p:spPr>
          <a:xfrm>
            <a:off x="1262473" y="4828277"/>
            <a:ext cx="5222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600" dirty="0">
              <a:solidFill>
                <a:srgbClr val="F377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9EF1C-1E0F-4F2A-BB1B-8BA6A321B850}"/>
              </a:ext>
            </a:extLst>
          </p:cNvPr>
          <p:cNvSpPr txBox="1"/>
          <p:nvPr/>
        </p:nvSpPr>
        <p:spPr>
          <a:xfrm>
            <a:off x="256126" y="4089613"/>
            <a:ext cx="67094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sz="2400" dirty="0"/>
              <a:t>                    Садыкова Регина </a:t>
            </a:r>
            <a:r>
              <a:rPr lang="ru-RU" sz="2400" dirty="0" err="1"/>
              <a:t>Миндегалеевна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3369</TotalTime>
  <Words>5</Words>
  <Application>Microsoft Office PowerPoint</Application>
  <PresentationFormat>Произвольный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57</cp:revision>
  <cp:lastPrinted>2023-10-18T12:31:41Z</cp:lastPrinted>
  <dcterms:created xsi:type="dcterms:W3CDTF">2023-10-18T10:29:00Z</dcterms:created>
  <dcterms:modified xsi:type="dcterms:W3CDTF">2026-10-20T05:54:11Z</dcterms:modified>
</cp:coreProperties>
</file>