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3"/>
    <p:restoredTop sz="86300"/>
  </p:normalViewPr>
  <p:slideViewPr>
    <p:cSldViewPr snapToGrid="0">
      <p:cViewPr varScale="1">
        <p:scale>
          <a:sx n="48" d="100"/>
          <a:sy n="48" d="100"/>
        </p:scale>
        <p:origin x="235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59BB989-AB9B-4132-A56C-46CBC919F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067" y="4809921"/>
            <a:ext cx="5023539" cy="57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3389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61</cp:revision>
  <cp:lastPrinted>2023-10-18T12:31:41Z</cp:lastPrinted>
  <dcterms:created xsi:type="dcterms:W3CDTF">2023-10-18T10:29:00Z</dcterms:created>
  <dcterms:modified xsi:type="dcterms:W3CDTF">2026-10-20T06:51:20Z</dcterms:modified>
</cp:coreProperties>
</file>