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"/>
  </p:handout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73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096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7955BDD-6E97-5687-CE58-528CBA37B6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39E589-CBE2-4094-995F-BD489EE582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83AD9-235A-0D41-B021-AAF23D404D7A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199386-5A55-17B2-0F64-A98F6E5C589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F7D638-028A-52B4-6C53-B39DE4FDC1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516-A1AF-6F43-AE9E-4671458EB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7466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3367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56</cp:revision>
  <cp:lastPrinted>2023-10-18T12:31:41Z</cp:lastPrinted>
  <dcterms:created xsi:type="dcterms:W3CDTF">2023-10-18T10:29:00Z</dcterms:created>
  <dcterms:modified xsi:type="dcterms:W3CDTF">2026-10-20T06:52:09Z</dcterms:modified>
</cp:coreProperties>
</file>