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3364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52</cp:revision>
  <cp:lastPrinted>2023-10-18T12:31:41Z</cp:lastPrinted>
  <dcterms:created xsi:type="dcterms:W3CDTF">2023-10-18T10:29:00Z</dcterms:created>
  <dcterms:modified xsi:type="dcterms:W3CDTF">2026-10-20T06:53:22Z</dcterms:modified>
</cp:coreProperties>
</file>