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3"/>
  </p:handout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73"/>
    <p:restoredTop sz="86357"/>
  </p:normalViewPr>
  <p:slideViewPr>
    <p:cSldViewPr snapToGrid="0">
      <p:cViewPr varScale="1">
        <p:scale>
          <a:sx n="48" d="100"/>
          <a:sy n="48" d="100"/>
        </p:scale>
        <p:origin x="2352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0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7955BDD-6E97-5687-CE58-528CBA37B6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039E589-CBE2-4094-995F-BD489EE582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83AD9-235A-0D41-B021-AAF23D404D7A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F199386-5A55-17B2-0F64-A98F6E5C58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F7D638-028A-52B4-6C53-B39DE4FDC1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BE516-A1AF-6F43-AE9E-4671458EB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746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72FEF9-A82A-4D25-9401-391F00F5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248" y="5057172"/>
            <a:ext cx="5021178" cy="5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3367</TotalTime>
  <Words>0</Words>
  <Application>Microsoft Office PowerPoint</Application>
  <PresentationFormat>Произвольный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56</cp:revision>
  <cp:lastPrinted>2023-10-18T12:31:41Z</cp:lastPrinted>
  <dcterms:created xsi:type="dcterms:W3CDTF">2023-10-18T10:29:00Z</dcterms:created>
  <dcterms:modified xsi:type="dcterms:W3CDTF">2026-10-20T06:54:18Z</dcterms:modified>
</cp:coreProperties>
</file>