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E0331FF-7589-3B9C-3015-BF09AE7252EA}"/>
              </a:ext>
            </a:extLst>
          </p:cNvPr>
          <p:cNvSpPr txBox="1"/>
          <p:nvPr/>
        </p:nvSpPr>
        <p:spPr>
          <a:xfrm>
            <a:off x="753979" y="4342110"/>
            <a:ext cx="6805696" cy="923330"/>
          </a:xfrm>
          <a:prstGeom prst="rect">
            <a:avLst/>
          </a:prstGeom>
          <a:noFill/>
        </p:spPr>
        <p:txBody>
          <a:bodyPr wrap="square" lIns="108000" anchor="t">
            <a:spAutoFit/>
          </a:bodyPr>
          <a:lstStyle/>
          <a:p>
            <a:pPr algn="ctr"/>
            <a:endParaRPr lang="ru-RU" b="1" u="sng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Садыкова Регина </a:t>
            </a:r>
            <a:r>
              <a:rPr lang="ru-RU" b="1" u="sng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Миндегалеевна</a:t>
            </a:r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______</a:t>
            </a:r>
          </a:p>
          <a:p>
            <a:pPr algn="ctr"/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3366</TotalTime>
  <Words>5</Words>
  <Application>Microsoft Office PowerPoint</Application>
  <PresentationFormat>Произвольный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53</cp:revision>
  <cp:lastPrinted>2023-10-18T12:31:41Z</cp:lastPrinted>
  <dcterms:created xsi:type="dcterms:W3CDTF">2023-10-18T10:29:00Z</dcterms:created>
  <dcterms:modified xsi:type="dcterms:W3CDTF">2026-10-20T07:08:22Z</dcterms:modified>
</cp:coreProperties>
</file>