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42"/>
    <p:restoredTop sz="86321"/>
  </p:normalViewPr>
  <p:slideViewPr>
    <p:cSldViewPr snapToGrid="0">
      <p:cViewPr varScale="1">
        <p:scale>
          <a:sx n="48" d="100"/>
          <a:sy n="48" d="100"/>
        </p:scale>
        <p:origin x="243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3323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47</cp:revision>
  <cp:lastPrinted>2023-10-18T12:31:41Z</cp:lastPrinted>
  <dcterms:created xsi:type="dcterms:W3CDTF">2023-10-18T10:29:00Z</dcterms:created>
  <dcterms:modified xsi:type="dcterms:W3CDTF">2026-10-20T07:04:00Z</dcterms:modified>
</cp:coreProperties>
</file>