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3"/>
  </p:handout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73"/>
    <p:restoredTop sz="86300"/>
  </p:normalViewPr>
  <p:slideViewPr>
    <p:cSldViewPr snapToGrid="0">
      <p:cViewPr varScale="1">
        <p:scale>
          <a:sx n="48" d="100"/>
          <a:sy n="48" d="100"/>
        </p:scale>
        <p:origin x="2352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0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87955BDD-6E97-5687-CE58-528CBA37B6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039E589-CBE2-4094-995F-BD489EE582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83AD9-235A-0D41-B021-AAF23D404D7A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F199386-5A55-17B2-0F64-A98F6E5C58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DF7D638-028A-52B4-6C53-B39DE4FDC1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BE516-A1AF-6F43-AE9E-4671458EB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746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15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67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27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097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0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04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662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19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82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6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24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E0331FF-7589-3B9C-3015-BF09AE7252EA}"/>
              </a:ext>
            </a:extLst>
          </p:cNvPr>
          <p:cNvSpPr txBox="1"/>
          <p:nvPr/>
        </p:nvSpPr>
        <p:spPr>
          <a:xfrm>
            <a:off x="1" y="4342110"/>
            <a:ext cx="75596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b="1" u="sng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u="sng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 Садыкова Регина </a:t>
            </a:r>
            <a:r>
              <a:rPr lang="ru-RU" b="1" u="sng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Миндегалеевна</a:t>
            </a:r>
            <a:r>
              <a:rPr lang="ru-RU" b="1" u="sng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_____</a:t>
            </a:r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216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3366</TotalTime>
  <Words>5</Words>
  <Application>Microsoft Office PowerPoint</Application>
  <PresentationFormat>Произвольный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Osipov</dc:creator>
  <cp:lastModifiedBy>Регина</cp:lastModifiedBy>
  <cp:revision>54</cp:revision>
  <cp:lastPrinted>2023-10-18T12:31:41Z</cp:lastPrinted>
  <dcterms:created xsi:type="dcterms:W3CDTF">2023-10-18T10:29:00Z</dcterms:created>
  <dcterms:modified xsi:type="dcterms:W3CDTF">2026-10-20T06:12:04Z</dcterms:modified>
</cp:coreProperties>
</file>