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1" y="4342110"/>
            <a:ext cx="7559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</a:p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Садыкова Регина </a:t>
            </a:r>
            <a:r>
              <a:rPr lang="ru-RU" b="1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3391</TotalTime>
  <Words>6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59</cp:revision>
  <cp:lastPrinted>2023-10-18T12:31:41Z</cp:lastPrinted>
  <dcterms:created xsi:type="dcterms:W3CDTF">2023-10-18T10:29:00Z</dcterms:created>
  <dcterms:modified xsi:type="dcterms:W3CDTF">2026-10-20T06:37:20Z</dcterms:modified>
</cp:coreProperties>
</file>