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77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75"/>
    <p:restoredTop sz="96327"/>
  </p:normalViewPr>
  <p:slideViewPr>
    <p:cSldViewPr snapToGrid="0">
      <p:cViewPr varScale="1">
        <p:scale>
          <a:sx n="56" d="100"/>
          <a:sy n="56" d="100"/>
        </p:scale>
        <p:origin x="2414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156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76786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40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277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097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207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040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3662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19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9820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068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6DFFBA-23D9-0845-BE73-D7DAB609649E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A1F900-297C-0E46-B777-60D69FF114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1244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C72FEF9-A82A-4D25-9401-391F00F5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9248" y="5057172"/>
            <a:ext cx="5021178" cy="57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2161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3235</TotalTime>
  <Words>0</Words>
  <Application>Microsoft Office PowerPoint</Application>
  <PresentationFormat>Произвольный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Sergey Osipov</dc:creator>
  <cp:lastModifiedBy>Регина</cp:lastModifiedBy>
  <cp:revision>16</cp:revision>
  <cp:lastPrinted>2023-10-18T12:31:41Z</cp:lastPrinted>
  <dcterms:created xsi:type="dcterms:W3CDTF">2023-10-18T10:29:00Z</dcterms:created>
  <dcterms:modified xsi:type="dcterms:W3CDTF">2026-10-20T07:04:31Z</dcterms:modified>
</cp:coreProperties>
</file>