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7"/>
    <p:restoredTop sz="96327"/>
  </p:normalViewPr>
  <p:slideViewPr>
    <p:cSldViewPr snapToGrid="0">
      <p:cViewPr varScale="1">
        <p:scale>
          <a:sx n="56" d="100"/>
          <a:sy n="56" d="100"/>
        </p:scale>
        <p:origin x="21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77421" y="4263897"/>
            <a:ext cx="738225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Садыкова Регина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endParaRPr lang="ru-RU" sz="2000" b="1" u="sng" dirty="0">
              <a:solidFill>
                <a:srgbClr val="F377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3240</TotalTime>
  <Words>6</Words>
  <Application>Microsoft Office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20</cp:revision>
  <cp:lastPrinted>2023-10-18T12:31:41Z</cp:lastPrinted>
  <dcterms:created xsi:type="dcterms:W3CDTF">2023-10-18T10:29:00Z</dcterms:created>
  <dcterms:modified xsi:type="dcterms:W3CDTF">2026-10-20T07:06:59Z</dcterms:modified>
</cp:coreProperties>
</file>