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1" r:id="rId4"/>
    <p:sldId id="262" r:id="rId5"/>
    <p:sldId id="263" r:id="rId6"/>
    <p:sldId id="264" r:id="rId7"/>
    <p:sldId id="26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763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420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8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933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46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95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30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06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56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3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42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F843E-1B2B-40B0-BB4B-565EA6F1DEDE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52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11" Type="http://schemas.openxmlformats.org/officeDocument/2006/relationships/image" Target="../media/image2.png"/><Relationship Id="rId5" Type="http://schemas.openxmlformats.org/officeDocument/2006/relationships/image" Target="../media/image12.jp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4.png"/><Relationship Id="rId7" Type="http://schemas.openxmlformats.org/officeDocument/2006/relationships/image" Target="../media/image21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10" Type="http://schemas.openxmlformats.org/officeDocument/2006/relationships/image" Target="../media/image2.pn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4.jpeg"/><Relationship Id="rId7" Type="http://schemas.openxmlformats.org/officeDocument/2006/relationships/image" Target="../media/image14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6.jpg"/><Relationship Id="rId10" Type="http://schemas.openxmlformats.org/officeDocument/2006/relationships/image" Target="../media/image2.png"/><Relationship Id="rId4" Type="http://schemas.openxmlformats.org/officeDocument/2006/relationships/image" Target="../media/image25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1828" y="1098864"/>
            <a:ext cx="8162365" cy="2136378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игра</a:t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«Геометрические фигуры»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275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3760631" y="182943"/>
            <a:ext cx="7714444" cy="5375305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6075190" y="5558248"/>
            <a:ext cx="3918857" cy="10384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НАЧАТЬ ИГРУ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0" y="953827"/>
            <a:ext cx="4103530" cy="41035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12971" y="953827"/>
            <a:ext cx="660976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Привет!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Помоги мне выполнить задание и найти все предметы похожие на круг, квадрат, треугольник и прямоугольник. Для этого нажимай на предметы соответствующей формы в нижем ряду. 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Желаю тебе удачи!</a:t>
            </a:r>
          </a:p>
        </p:txBody>
      </p:sp>
    </p:spTree>
    <p:extLst>
      <p:ext uri="{BB962C8B-B14F-4D97-AF65-F5344CB8AC3E}">
        <p14:creationId xmlns:p14="http://schemas.microsoft.com/office/powerpoint/2010/main" val="4234541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33" y="4816481"/>
            <a:ext cx="1282848" cy="16621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843" y="4867963"/>
            <a:ext cx="1403804" cy="14086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377" y="4946604"/>
            <a:ext cx="1356292" cy="13300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16" y="4941574"/>
            <a:ext cx="1654750" cy="12614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914219" y="903174"/>
            <a:ext cx="2197248" cy="2148351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123" y="903174"/>
            <a:ext cx="1032195" cy="13374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67" y="4867963"/>
            <a:ext cx="1498663" cy="150760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62" y="1058091"/>
            <a:ext cx="1205855" cy="118249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108" y="2003092"/>
            <a:ext cx="1096919" cy="11034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" y="2042607"/>
            <a:ext cx="2296885" cy="229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21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7550" y="1103812"/>
            <a:ext cx="1672046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96" y="4923730"/>
            <a:ext cx="1343081" cy="13477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32" y="4700637"/>
            <a:ext cx="1591381" cy="1925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619" y="4781601"/>
            <a:ext cx="1709495" cy="16319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459" y="4744238"/>
            <a:ext cx="1669349" cy="166934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522" y="4828744"/>
            <a:ext cx="1668919" cy="166891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776" y="1780306"/>
            <a:ext cx="1059973" cy="106364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843" y="828584"/>
            <a:ext cx="1301813" cy="124278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393" y="1770544"/>
            <a:ext cx="1051672" cy="12722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52" y="2007830"/>
            <a:ext cx="2616022" cy="261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5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2100524" y="1042966"/>
            <a:ext cx="1766098" cy="1541417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21" y="4839980"/>
            <a:ext cx="1646450" cy="16464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333" y="4876473"/>
            <a:ext cx="1717019" cy="15937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 r="9699"/>
          <a:stretch/>
        </p:blipFill>
        <p:spPr>
          <a:xfrm>
            <a:off x="7759337" y="4742186"/>
            <a:ext cx="1497020" cy="18329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115" y="890643"/>
            <a:ext cx="1221892" cy="122189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806" y="890643"/>
            <a:ext cx="1191442" cy="110591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 r="9699"/>
          <a:stretch/>
        </p:blipFill>
        <p:spPr>
          <a:xfrm>
            <a:off x="7545288" y="1259802"/>
            <a:ext cx="1497020" cy="18329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503" y="4742186"/>
            <a:ext cx="1004482" cy="16785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722" y="4919250"/>
            <a:ext cx="1492519" cy="15014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27" y="2037342"/>
            <a:ext cx="2408098" cy="240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28626" y="1403687"/>
            <a:ext cx="2168434" cy="103086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037" y="4801249"/>
            <a:ext cx="1031611" cy="17239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503" y="4986170"/>
            <a:ext cx="1840483" cy="13540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940" y="5047986"/>
            <a:ext cx="1614084" cy="12304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03" y="4801249"/>
            <a:ext cx="1257686" cy="162958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511" y="4846785"/>
            <a:ext cx="1584046" cy="158404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318" y="951150"/>
            <a:ext cx="1230197" cy="9050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557" y="951150"/>
            <a:ext cx="1031611" cy="17239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855" y="1977350"/>
            <a:ext cx="1496888" cy="11410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4241"/>
            <a:ext cx="2443294" cy="244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6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CE49CA-19D9-303A-5EF9-176F372D4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649"/>
            <a:ext cx="10515600" cy="808582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Интерактивная игра или кроссворд, подготовленные в программе MS PowerPoint.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F17E80-23D2-9AA9-8138-AE9D27F8B9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03" t="24464" r="10336" b="10429"/>
          <a:stretch/>
        </p:blipFill>
        <p:spPr>
          <a:xfrm>
            <a:off x="395786" y="934826"/>
            <a:ext cx="3875966" cy="23610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C4F0A6-F713-21E8-E138-68CA237FCF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03" t="25510" r="10336" b="10429"/>
          <a:stretch/>
        </p:blipFill>
        <p:spPr>
          <a:xfrm>
            <a:off x="4271752" y="948485"/>
            <a:ext cx="3875965" cy="23610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CBD108-A956-491F-4DAE-36E2AFB0C5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627" t="25510" r="10447" b="10230"/>
          <a:stretch/>
        </p:blipFill>
        <p:spPr>
          <a:xfrm>
            <a:off x="8147717" y="931391"/>
            <a:ext cx="3545570" cy="23645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B6B82C-2B97-D0F0-1127-6509C73503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410" t="25510" r="10336" b="10429"/>
          <a:stretch/>
        </p:blipFill>
        <p:spPr>
          <a:xfrm>
            <a:off x="395786" y="3401681"/>
            <a:ext cx="3875965" cy="241226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6D6A61-CF77-D49D-DFE1-F82DD04F4B5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627" t="25510" r="10447" b="10230"/>
          <a:stretch/>
        </p:blipFill>
        <p:spPr>
          <a:xfrm>
            <a:off x="4271751" y="3449448"/>
            <a:ext cx="3898709" cy="23645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FBD8FD-9151-9A67-0632-5C055F8D39B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515" t="25510" r="10336" b="10230"/>
          <a:stretch/>
        </p:blipFill>
        <p:spPr>
          <a:xfrm>
            <a:off x="8147717" y="3452883"/>
            <a:ext cx="3648497" cy="236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562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2415</TotalTime>
  <Words>58</Words>
  <Application>Microsoft Office PowerPoint</Application>
  <PresentationFormat>Широкоэкранный</PresentationFormat>
  <Paragraphs>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Times New Roman</vt:lpstr>
      <vt:lpstr>Тема Office</vt:lpstr>
      <vt:lpstr>Интерактивная игра «Геометрические фигуры»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8. Интерактивная игра или кроссворд, подготовленные в программе MS PowerPoint.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«Найди предмет»</dc:title>
  <dc:creator>Пользователь Windows</dc:creator>
  <cp:lastModifiedBy>Люба</cp:lastModifiedBy>
  <cp:revision>25</cp:revision>
  <dcterms:created xsi:type="dcterms:W3CDTF">2020-04-16T17:01:01Z</dcterms:created>
  <dcterms:modified xsi:type="dcterms:W3CDTF">2024-06-12T18:49:50Z</dcterms:modified>
</cp:coreProperties>
</file>