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6" r:id="rId6"/>
    <p:sldId id="276" r:id="rId7"/>
    <p:sldId id="260" r:id="rId8"/>
    <p:sldId id="271" r:id="rId9"/>
    <p:sldId id="272" r:id="rId10"/>
    <p:sldId id="278" r:id="rId11"/>
    <p:sldId id="279" r:id="rId12"/>
    <p:sldId id="268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CED72-3603-47B8-84BD-8F337A560CB2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DAB98-43D5-4D34-837C-59AFE3E5C5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99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B98-43D5-4D34-837C-59AFE3E5C51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DAB98-43D5-4D34-837C-59AFE3E5C51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554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CFFA-0284-4A44-BC3E-8D0B14DB31A3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0499-3E5A-42F8-AC21-CBBF77CB293C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44DD-9B05-45CB-9DD9-B977125D5483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58A44-4A6B-4191-884D-3704AFCB9188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EDFE-787F-42E3-9AAB-9C47FBEB5188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A359-6BE8-4C5C-8DCE-7921D3423041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F674-9348-4E68-B9EC-C8A708E6EBC1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95B3-CC7F-48BB-AA15-1B5A9C6358DA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8DD-1B5B-4C8C-A113-E4E035AACA20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15A1-44E8-45F6-A6CB-9D996A08F961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1FC-00F8-4365-8FB9-A10D521FC878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39FE-66EF-4018-9A5C-0D4833A04D2E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019.radikal.ru/i635/1505/23/b11a31fea4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32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696" y="2060848"/>
            <a:ext cx="49292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Деловая игра для педагогов по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НРАВСТВЕННО-ПАТРИОТИЧЕСКОМУ  ВОСПИТАНИЮ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«Мы –граждане России!»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2856" y="5013176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Выполнили: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Н.В.Пухова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С.В.Путанс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И.Г.Старушкина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pk.at.ua/8.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26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8229600" cy="796908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Раунд №4 «Кубы»</a:t>
            </a:r>
            <a:r>
              <a: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pk.at.ua/8.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26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79690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Раунд №5 «Чёрный ящик»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pk.at.ua/8.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26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796908"/>
          </a:xfrm>
        </p:spPr>
        <p:txBody>
          <a:bodyPr>
            <a:noAutofit/>
          </a:bodyPr>
          <a:lstStyle/>
          <a:p>
            <a:r>
              <a:rPr lang="de-D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de-DE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Правильное</a:t>
            </a:r>
            <a:r>
              <a:rPr lang="de-D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  <a:r>
              <a:rPr lang="de-D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de-DE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de-D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наша</a:t>
            </a:r>
            <a:r>
              <a:rPr lang="de-D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счастливая</a:t>
            </a:r>
            <a:r>
              <a:rPr lang="de-D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старость</a:t>
            </a:r>
            <a:r>
              <a:rPr lang="de-D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плохое</a:t>
            </a:r>
            <a:r>
              <a:rPr lang="de-D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  <a:r>
              <a:rPr lang="de-D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de-DE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de-D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наше</a:t>
            </a:r>
            <a:r>
              <a:rPr lang="de-D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будущее</a:t>
            </a:r>
            <a:r>
              <a:rPr lang="de-D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горе</a:t>
            </a:r>
            <a:r>
              <a:rPr lang="de-D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de-D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</a:t>
            </a:r>
            <a:r>
              <a:rPr lang="de-D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слёзы</a:t>
            </a:r>
            <a:r>
              <a:rPr lang="de-D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de-D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наша</a:t>
            </a:r>
            <a:r>
              <a:rPr lang="de-D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вина</a:t>
            </a:r>
            <a:r>
              <a:rPr lang="de-D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</a:t>
            </a:r>
            <a:r>
              <a:rPr lang="de-D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другими</a:t>
            </a:r>
            <a:r>
              <a:rPr lang="de-D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людьми</a:t>
            </a:r>
            <a:r>
              <a:rPr lang="de-D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</a:t>
            </a:r>
            <a:r>
              <a:rPr lang="de-D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всей</a:t>
            </a:r>
            <a:r>
              <a:rPr lang="de-D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страной</a:t>
            </a:r>
            <a:r>
              <a:rPr lang="de-DE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А.С</a:t>
            </a:r>
            <a:r>
              <a:rPr lang="de-D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Макаренко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019.radikal.ru/i635/1505/23/b11a31fea4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214554"/>
            <a:ext cx="6300774" cy="1582726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vpk.at.ua/8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28" y="0"/>
            <a:ext cx="9144001" cy="68621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5456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«Любовь к родному краю, родной культуре, родной речи начинается с малого – с любви к своей семье, к своему жилищу,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своему детскому саду.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Постепенно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расширяясь, эта любовь переходит в любовь к Родине, её истории, прошлому и настоящему, ко всему человечеству» 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Академик </a:t>
            </a:r>
            <a:r>
              <a:rPr lang="ru-RU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Д.С.Лихачёв</a:t>
            </a: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vpk.at.ua/8.0.png"/>
          <p:cNvPicPr>
            <a:picLocks noChangeAspect="1" noChangeArrowheads="1"/>
          </p:cNvPicPr>
          <p:nvPr/>
        </p:nvPicPr>
        <p:blipFill>
          <a:blip r:embed="rId2" cstate="print"/>
          <a:srcRect b="27127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7158" y="500042"/>
            <a:ext cx="84296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расширить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знаний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педагогов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нравственно-патриотическому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воспитанию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дошкольного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повысить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профессиональную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компетентность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педагогов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нравственно-патриотического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воспитания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дошкольников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углубить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теоретические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знания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педагогов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вопросу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нравственно-патриотического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воспитания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дошкольников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вызвать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педагогов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данной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теме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приобретению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опыта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коллективной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pk.at.ua/8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1" cy="70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Раунд </a:t>
            </a:r>
            <a:r>
              <a:rPr lang="de-DE" b="1" dirty="0">
                <a:solidFill>
                  <a:srgbClr val="FF0000"/>
                </a:solidFill>
              </a:rPr>
              <a:t>№ </a:t>
            </a:r>
            <a:r>
              <a:rPr lang="ru-RU" b="1" dirty="0">
                <a:solidFill>
                  <a:srgbClr val="FF0000"/>
                </a:solidFill>
              </a:rPr>
              <a:t>1</a:t>
            </a:r>
            <a:r>
              <a:rPr lang="de-DE" b="1" dirty="0">
                <a:solidFill>
                  <a:srgbClr val="FF0000"/>
                </a:solidFill>
              </a:rPr>
              <a:t> «</a:t>
            </a:r>
            <a:r>
              <a:rPr lang="de-DE" b="1" dirty="0" err="1">
                <a:solidFill>
                  <a:srgbClr val="FF0000"/>
                </a:solidFill>
              </a:rPr>
              <a:t>Цветы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толерантности</a:t>
            </a:r>
            <a:r>
              <a:rPr lang="de-DE" b="1" dirty="0">
                <a:solidFill>
                  <a:srgbClr val="FF0000"/>
                </a:solidFill>
              </a:rPr>
              <a:t>»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268605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de-DE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Толерантность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 лат.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tolerantia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«терпение, терпеливость, способность переносить») — социологический термин, обозначающий терпимость к иному мировоззрению, образу жизни, поведению 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обычаям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vpk.at.ua/8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759"/>
            <a:ext cx="9144001" cy="7000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166843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-54759"/>
            <a:ext cx="396101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de-DE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команде</a:t>
            </a:r>
            <a:r>
              <a:rPr lang="de-DE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Сделайте</a:t>
            </a:r>
            <a:r>
              <a:rPr lang="de-DE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цветок</a:t>
            </a:r>
            <a:r>
              <a:rPr lang="de-DE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толерантности</a:t>
            </a:r>
            <a:r>
              <a:rPr lang="de-DE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de-DE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основных</a:t>
            </a:r>
            <a:r>
              <a:rPr lang="de-DE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черт</a:t>
            </a:r>
            <a:r>
              <a:rPr lang="de-DE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толерантной</a:t>
            </a:r>
            <a:r>
              <a:rPr lang="de-DE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личности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67023" y="-54759"/>
            <a:ext cx="400052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de-DE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de-DE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команде</a:t>
            </a:r>
            <a:r>
              <a:rPr lang="de-DE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Сделайте</a:t>
            </a:r>
            <a:r>
              <a:rPr lang="de-DE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цветок</a:t>
            </a:r>
            <a:r>
              <a:rPr lang="de-DE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толерантности</a:t>
            </a:r>
            <a:r>
              <a:rPr lang="de-DE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который</a:t>
            </a:r>
            <a:r>
              <a:rPr lang="de-DE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состоит</a:t>
            </a:r>
            <a:r>
              <a:rPr lang="de-DE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de-DE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шагов</a:t>
            </a:r>
            <a:r>
              <a:rPr lang="de-DE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ведущих</a:t>
            </a:r>
            <a:r>
              <a:rPr lang="de-DE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de-DE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толерантности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296138"/>
            <a:ext cx="432105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de-DE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терпение</a:t>
            </a:r>
            <a:r>
              <a:rPr lang="de-DE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de-DE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</a:t>
            </a:r>
            <a:r>
              <a:rPr lang="de-DE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владеть</a:t>
            </a:r>
            <a:r>
              <a:rPr lang="de-DE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собой</a:t>
            </a:r>
            <a:r>
              <a:rPr lang="de-DE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доверие</a:t>
            </a:r>
            <a:r>
              <a:rPr lang="de-DE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чуткость</a:t>
            </a:r>
            <a:r>
              <a:rPr lang="de-DE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способность</a:t>
            </a:r>
            <a:r>
              <a:rPr lang="de-DE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de-DE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сопереживанию</a:t>
            </a:r>
            <a:r>
              <a:rPr lang="de-DE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снисходительность</a:t>
            </a:r>
            <a:r>
              <a:rPr lang="de-DE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de-DE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расположение</a:t>
            </a:r>
            <a:r>
              <a:rPr lang="de-DE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de-DE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другим</a:t>
            </a:r>
            <a:r>
              <a:rPr lang="de-DE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людям</a:t>
            </a:r>
            <a:r>
              <a:rPr lang="de-DE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чувство</a:t>
            </a:r>
            <a:r>
              <a:rPr lang="de-DE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юмора</a:t>
            </a:r>
            <a:r>
              <a:rPr lang="de-DE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терпимость</a:t>
            </a:r>
            <a:r>
              <a:rPr lang="de-DE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de-DE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различиям</a:t>
            </a:r>
            <a:r>
              <a:rPr lang="de-DE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доброжелательность</a:t>
            </a:r>
            <a:r>
              <a:rPr lang="de-DE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гуманизм</a:t>
            </a:r>
            <a:r>
              <a:rPr lang="de-DE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</a:t>
            </a:r>
            <a:r>
              <a:rPr lang="de-DE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слушать</a:t>
            </a:r>
            <a:r>
              <a:rPr lang="de-DE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несклонность</a:t>
            </a:r>
            <a:r>
              <a:rPr lang="de-DE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осуждать</a:t>
            </a:r>
            <a:r>
              <a:rPr lang="de-DE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других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1287" y="2358371"/>
            <a:ext cx="4572000" cy="41857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e-DE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желание</a:t>
            </a:r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толерантным</a:t>
            </a:r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e-DE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стремление</a:t>
            </a:r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стать</a:t>
            </a:r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лучше</a:t>
            </a:r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e-DE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постоянное</a:t>
            </a:r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саморазвитие</a:t>
            </a:r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de-DE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личностный</a:t>
            </a:r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</a:t>
            </a:r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endParaRPr lang="ru-RU" sz="1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e-DE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</a:t>
            </a:r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ставить</a:t>
            </a:r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себя</a:t>
            </a:r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</a:t>
            </a:r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e-DE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осуждать</a:t>
            </a:r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замечать</a:t>
            </a:r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мелочи</a:t>
            </a:r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de-DE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тонкости</a:t>
            </a:r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замечать</a:t>
            </a:r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подключать</a:t>
            </a:r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интуицию</a:t>
            </a:r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de-DE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воображение</a:t>
            </a:r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расширять</a:t>
            </a:r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свой</a:t>
            </a:r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</a:t>
            </a:r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общения</a:t>
            </a:r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e-DE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знакомиться</a:t>
            </a:r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de-DE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другими</a:t>
            </a:r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культурами</a:t>
            </a:r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de-DE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традициями</a:t>
            </a:r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endParaRPr lang="ru-RU" sz="1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Tx/>
              <a:buChar char="-"/>
            </a:pPr>
            <a:r>
              <a:rPr lang="de-DE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улучшить</a:t>
            </a:r>
            <a:r>
              <a:rPr lang="de-DE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9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самоконтроль</a:t>
            </a:r>
            <a:endParaRPr lang="ru-RU" sz="1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vpk.at.ua/8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792" y="-124422"/>
            <a:ext cx="9144001" cy="7000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166843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35844" y="697051"/>
            <a:ext cx="82100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Раунд</a:t>
            </a:r>
            <a:r>
              <a:rPr lang="de-DE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№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de-DE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Педагогические</a:t>
            </a:r>
            <a:r>
              <a:rPr lang="de-DE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  <a:r>
              <a:rPr lang="de-DE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582341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1.В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феврале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детских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садах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традиционно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проводятся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посвященные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Дню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защитника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Отечества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одном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занятий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старшей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группе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спрашивает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мальчиков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кем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хотели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служить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армии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Ребята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называют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различные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военные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профессии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летчик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моряк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танкист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пограничник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подводник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артиллерист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Миша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разговоре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участия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принимает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побуждает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высказаться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тоже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Миша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кем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хотел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?».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Миша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«А я в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армию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пойду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Папа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сказал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делать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нечего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pk.at.ua/8.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260" y="0"/>
            <a:ext cx="918226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52983"/>
            <a:ext cx="89644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de-DE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de-DE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приглашает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воспитанников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подготовительной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группы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принять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экспозиции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мини-музея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выставки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деды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славные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победы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Целый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месяц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ребята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приносили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письма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фотографии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военных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фотоальбомы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предметы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военной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энтузиазмом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раскладывали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предметы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полочках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нескольку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подходили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месту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размещения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экспонатов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выставки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рассматривали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обсуждали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дней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услышала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фразу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оброненную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кем-то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ребят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«А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Ирина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Андреевна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няня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группы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которой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была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организованна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сказала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принесли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всяких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вещей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ей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теперь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неудобно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пыль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протирать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полочках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pk.at.ua/8.0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260" y="0"/>
            <a:ext cx="918226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289" y="836712"/>
            <a:ext cx="8640960" cy="1570186"/>
          </a:xfrm>
        </p:spPr>
        <p:txBody>
          <a:bodyPr>
            <a:normAutofit/>
          </a:bodyPr>
          <a:lstStyle/>
          <a:p>
            <a:r>
              <a:rPr lang="ru-RU" sz="2800" b="1" dirty="0"/>
              <a:t> 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Раунд №3</a:t>
            </a:r>
            <a:r>
              <a:rPr lang="de-D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de-DE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de-D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de-D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о,</a:t>
            </a:r>
            <a:r>
              <a:rPr lang="de-DE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село</a:t>
            </a:r>
            <a:r>
              <a:rPr lang="de-DE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?»</a:t>
            </a:r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600836" y="214290"/>
            <a:ext cx="2543164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643174" y="3429000"/>
            <a:ext cx="3257544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857884" y="2714620"/>
            <a:ext cx="2543164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828835"/>
            <a:ext cx="69102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ЗНАМЕНСКОЕ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pk.at.ua/8.0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260" y="-22190"/>
            <a:ext cx="918226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44824"/>
            <a:ext cx="4643470" cy="78581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628800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Музыкальная пауза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449</Words>
  <Application>Microsoft Office PowerPoint</Application>
  <PresentationFormat>Экран (4:3)</PresentationFormat>
  <Paragraphs>57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  «Любовь к родному краю, родной культуре, родной речи начинается с малого – с любви к своей семье, к своему жилищу,  к своему детскому саду.  Постепенно расширяясь, эта любовь переходит в любовь к Родине, её истории, прошлому и настоящему, ко всему человечеству»                                                                                    Академик Д.С.Лихачёв </vt:lpstr>
      <vt:lpstr>Презентация PowerPoint</vt:lpstr>
      <vt:lpstr>Раунд № 1 «Цветы толерантности» </vt:lpstr>
      <vt:lpstr>Презентация PowerPoint</vt:lpstr>
      <vt:lpstr>Презентация PowerPoint</vt:lpstr>
      <vt:lpstr>Презентация PowerPoint</vt:lpstr>
      <vt:lpstr>  Раунд №3  «Так какое оно, наше село?» </vt:lpstr>
      <vt:lpstr>  </vt:lpstr>
      <vt:lpstr>Раунд №4 «Кубы» </vt:lpstr>
      <vt:lpstr>Раунд №5 «Чёрный ящик»</vt:lpstr>
      <vt:lpstr>«Правильное воспитание – это наша счастливая старость, плохое воспитание – это наше будущее горе, это наши слёзы, это наша вина перед другими людьми, перед всей страной» А.С. Макаренко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BOSS</cp:lastModifiedBy>
  <cp:revision>29</cp:revision>
  <dcterms:modified xsi:type="dcterms:W3CDTF">2023-10-17T14:00:26Z</dcterms:modified>
</cp:coreProperties>
</file>