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8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33879FA-E278-41CB-A092-49F0AF3FBB7A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CF519EB-9FDF-431E-950B-8F3277E3A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79FA-E278-41CB-A092-49F0AF3FBB7A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519EB-9FDF-431E-950B-8F3277E3A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79FA-E278-41CB-A092-49F0AF3FBB7A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519EB-9FDF-431E-950B-8F3277E3A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33879FA-E278-41CB-A092-49F0AF3FBB7A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519EB-9FDF-431E-950B-8F3277E3A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33879FA-E278-41CB-A092-49F0AF3FBB7A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CF519EB-9FDF-431E-950B-8F3277E3AA0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33879FA-E278-41CB-A092-49F0AF3FBB7A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CF519EB-9FDF-431E-950B-8F3277E3A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33879FA-E278-41CB-A092-49F0AF3FBB7A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CF519EB-9FDF-431E-950B-8F3277E3A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79FA-E278-41CB-A092-49F0AF3FBB7A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519EB-9FDF-431E-950B-8F3277E3A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33879FA-E278-41CB-A092-49F0AF3FBB7A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CF519EB-9FDF-431E-950B-8F3277E3A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33879FA-E278-41CB-A092-49F0AF3FBB7A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CF519EB-9FDF-431E-950B-8F3277E3A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33879FA-E278-41CB-A092-49F0AF3FBB7A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CF519EB-9FDF-431E-950B-8F3277E3A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33879FA-E278-41CB-A092-49F0AF3FBB7A}" type="datetimeFigureOut">
              <a:rPr lang="ru-RU" smtClean="0"/>
              <a:pPr/>
              <a:t>02.04.2017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CF519EB-9FDF-431E-950B-8F3277E3A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068960"/>
            <a:ext cx="8062912" cy="1470025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Гора </a:t>
            </a:r>
            <a:r>
              <a:rPr lang="ru-RU" sz="8000" dirty="0" smtClean="0"/>
              <a:t>«</a:t>
            </a:r>
            <a:r>
              <a:rPr lang="ru-RU" sz="7200" dirty="0" err="1" smtClean="0"/>
              <a:t>Конжаковский</a:t>
            </a:r>
            <a:r>
              <a:rPr lang="ru-RU" sz="7200" dirty="0" smtClean="0"/>
              <a:t> камень</a:t>
            </a:r>
            <a:r>
              <a:rPr lang="ru-RU" sz="8000" dirty="0" smtClean="0"/>
              <a:t>»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xmlns="" val="15811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/>
                <a:ea typeface="Times New Roman"/>
              </a:rPr>
              <a:t>Миллионы лет стоит каменный </a:t>
            </a:r>
            <a:r>
              <a:rPr lang="ru-RU" sz="32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/>
                <a:ea typeface="Times New Roman"/>
              </a:rPr>
              <a:t>Конжак</a:t>
            </a:r>
            <a:r>
              <a:rPr lang="ru-RU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/>
                <a:ea typeface="Times New Roman"/>
              </a:rPr>
              <a:t>, поднимая к небу седую голову. </a:t>
            </a:r>
            <a:endParaRPr lang="ru-RU" sz="32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Объект 3" descr="http://komanda-k.ru/sites/default/files/konzak%20(4)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2775"/>
            <a:ext cx="741682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0206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/>
                <a:ea typeface="Times New Roman"/>
              </a:rPr>
              <a:t>Хочется надеяться, что гора «Конжаковский камень» ещё долго будет излюбленным местом жителей и гостей Свердловской области</a:t>
            </a:r>
            <a:endParaRPr lang="ru-RU" sz="32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 descr="http://mtvorez.ru/photo/20120710225027/201207102252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4608512" cy="4505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6409088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" name="Рисунок 6" descr="http://mtvorez.ru/photo/20120710225027/201207102251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060848"/>
            <a:ext cx="3707905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9370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76672"/>
            <a:ext cx="8229600" cy="5832648"/>
          </a:xfrm>
        </p:spPr>
        <p:txBody>
          <a:bodyPr>
            <a:normAutofit fontScale="55000" lnSpcReduction="20000"/>
          </a:bodyPr>
          <a:lstStyle/>
          <a:p>
            <a:pPr marL="64008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Наша планета Земля</a:t>
            </a:r>
            <a:br>
              <a:rPr lang="ru-RU" sz="5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5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Очень щедра и богата:</a:t>
            </a:r>
            <a:br>
              <a:rPr lang="ru-RU" sz="5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5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Горы, леса и поля-</a:t>
            </a:r>
            <a:br>
              <a:rPr lang="ru-RU" sz="5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5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Дом наш родимый, ребята!</a:t>
            </a:r>
            <a:br>
              <a:rPr lang="ru-RU" sz="5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5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Давайте будем беречь планету, </a:t>
            </a:r>
            <a:br>
              <a:rPr lang="ru-RU" sz="5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5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Другой такой на свете нет.</a:t>
            </a:r>
            <a:br>
              <a:rPr lang="ru-RU" sz="5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5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Развеем над нею тучи и дым, </a:t>
            </a:r>
            <a:br>
              <a:rPr lang="ru-RU" sz="5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5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 обиду её никому не дадим!</a:t>
            </a:r>
            <a:br>
              <a:rPr lang="ru-RU" sz="5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5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Беречь будем птиц, насекомых, зверей.</a:t>
            </a:r>
            <a:br>
              <a:rPr lang="ru-RU" sz="5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5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От этого станем мы только добрей.</a:t>
            </a:r>
            <a:br>
              <a:rPr lang="ru-RU" sz="5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5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Украсим всю Землю садами, цветами.</a:t>
            </a:r>
            <a:br>
              <a:rPr lang="ru-RU" sz="5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5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Такая планета нужна нам с вами!</a:t>
            </a:r>
            <a:endParaRPr lang="ru-RU" sz="5800" b="1" i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800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12776"/>
            <a:ext cx="8229600" cy="3888432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/>
              <a:t>Спасибо за внимание!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xmlns="" val="14118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6409088"/>
            <a:ext cx="28803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Географическая карта Свердловской области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348" b="4507"/>
          <a:stretch>
            <a:fillRect/>
          </a:stretch>
        </p:blipFill>
        <p:spPr bwMode="auto">
          <a:xfrm>
            <a:off x="2123728" y="1700808"/>
            <a:ext cx="4752528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5510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Конжаковский</a:t>
            </a:r>
            <a:r>
              <a:rPr lang="ru-RU" dirty="0" smtClean="0"/>
              <a:t> камень»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2775"/>
            <a:ext cx="828092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8292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Gabriola" pitchFamily="82" charset="0"/>
                <a:ea typeface="+mn-ea"/>
                <a:cs typeface="+mn-cs"/>
              </a:rPr>
              <a:t>Конжаковский камень – самая высокая гора Свердловской области. Высота вершины – 1569 метров.</a:t>
            </a:r>
            <a:endParaRPr lang="ru-RU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2" descr="C:\Users\Миха\Saved Games\Desktop\konzhak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49450"/>
            <a:ext cx="8136904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723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Constantia"/>
                <a:ea typeface="Times New Roman"/>
                <a:cs typeface="Times New Roman"/>
              </a:rPr>
              <a:t>Люди, жившие в прежние времена, страшились гор. Считали их жилищами добрых и злых великанов.</a:t>
            </a:r>
            <a:endParaRPr lang="ru-RU" sz="28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49450"/>
            <a:ext cx="7632848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896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 вершины хорошо виден главный хребет Урала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43542"/>
            <a:ext cx="8064896" cy="4450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7402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/>
                <a:ea typeface="Times New Roman"/>
              </a:rPr>
              <a:t>В горах, у границы леса зарождаются ручейки, которые дают начало рекам Лобва и </a:t>
            </a:r>
            <a:r>
              <a:rPr lang="ru-RU" sz="36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/>
                <a:ea typeface="Times New Roman"/>
              </a:rPr>
              <a:t>Каква</a:t>
            </a:r>
            <a:endParaRPr lang="ru-RU" sz="36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720080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1882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399032"/>
          </a:xfrm>
        </p:spPr>
        <p:txBody>
          <a:bodyPr>
            <a:normAutofit fontScale="90000"/>
          </a:bodyPr>
          <a:lstStyle/>
          <a:p>
            <a:pPr algn="ctr">
              <a:lnSpc>
                <a:spcPts val="1560"/>
              </a:lnSpc>
              <a:spcAft>
                <a:spcPts val="1500"/>
              </a:spcAft>
            </a:pPr>
            <a:r>
              <a:rPr lang="ru-RU" sz="32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Поднимаясь на Конжаковский Камень, </a:t>
            </a:r>
            <a: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идешь </a:t>
            </a:r>
            <a:r>
              <a:rPr lang="ru-RU" sz="32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сквозь густой хвойный лес, </a:t>
            </a:r>
            <a: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могучие</a:t>
            </a:r>
            <a:b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кедры, возраст некоторых из них </a:t>
            </a:r>
            <a: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32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32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достигает </a:t>
            </a:r>
            <a:r>
              <a:rPr lang="ru-RU" sz="32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300 лет. </a:t>
            </a:r>
            <a:r>
              <a:rPr lang="ru-RU" sz="3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4" name="Объект 3" descr="дорога_на_Конжак_doroga_na_Konzhak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947033">
            <a:off x="846508" y="2148218"/>
            <a:ext cx="3430997" cy="227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лумбочка_на_камнях_klumbochka_na_kamnyakh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37206">
            <a:off x="4813402" y="2142776"/>
            <a:ext cx="3072765" cy="2160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растение_на_скале_rasteniye_na_skal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529626"/>
            <a:ext cx="295232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цветочки_tsvetochki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46943">
            <a:off x="4521813" y="4204854"/>
            <a:ext cx="2809485" cy="212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9614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/>
                <a:ea typeface="Times New Roman"/>
              </a:rPr>
              <a:t>Лекарственные растения– горицвет весенний, </a:t>
            </a:r>
            <a:r>
              <a:rPr lang="ru-RU" sz="3200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/>
                <a:ea typeface="Times New Roman"/>
              </a:rPr>
              <a:t>родиола</a:t>
            </a:r>
            <a:r>
              <a:rPr lang="ru-RU" sz="3200" b="1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/>
                <a:ea typeface="Times New Roman"/>
              </a:rPr>
              <a:t> розовая, тимьян ползучий, черемша.  Их используют в народной медицине. </a:t>
            </a:r>
            <a:endParaRPr lang="ru-RU" sz="32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73347"/>
            <a:ext cx="8064896" cy="393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0815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44</TotalTime>
  <Words>132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Яркая</vt:lpstr>
      <vt:lpstr>Гора «Конжаковский камень»</vt:lpstr>
      <vt:lpstr>Географическая карта Свердловской области</vt:lpstr>
      <vt:lpstr>«Конжаковский камень»</vt:lpstr>
      <vt:lpstr>Конжаковский камень – самая высокая гора Свердловской области. Высота вершины – 1569 метров.</vt:lpstr>
      <vt:lpstr>Люди, жившие в прежние времена, страшились гор. Считали их жилищами добрых и злых великанов.</vt:lpstr>
      <vt:lpstr>С вершины хорошо виден главный хребет Урала</vt:lpstr>
      <vt:lpstr>В горах, у границы леса зарождаются ручейки, которые дают начало рекам Лобва и Каква</vt:lpstr>
      <vt:lpstr>Поднимаясь на Конжаковский Камень,   идешь сквозь густой хвойный лес, могучие   кедры, возраст некоторых из них   достигает 300 лет.  </vt:lpstr>
      <vt:lpstr>Лекарственные растения– горицвет весенний, родиола розовая, тимьян ползучий, черемша.  Их используют в народной медицине. </vt:lpstr>
      <vt:lpstr>Миллионы лет стоит каменный Конжак, поднимая к небу седую голову. </vt:lpstr>
      <vt:lpstr>Хочется надеяться, что гора «Конжаковский камень» ещё долго будет излюбленным местом жителей и гостей Свердловской области</vt:lpstr>
      <vt:lpstr>Слайд 12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Гора «Конжаковский камень»</dc:title>
  <dc:creator>Миха</dc:creator>
  <cp:lastModifiedBy>МК</cp:lastModifiedBy>
  <cp:revision>5</cp:revision>
  <dcterms:created xsi:type="dcterms:W3CDTF">2017-03-29T06:56:08Z</dcterms:created>
  <dcterms:modified xsi:type="dcterms:W3CDTF">2017-04-02T15:48:44Z</dcterms:modified>
</cp:coreProperties>
</file>