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7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0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AD27BED-6C16-4472-A498-A534B70DAC1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52EB89-94DC-4FF8-8111-41E482B649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7BED-6C16-4472-A498-A534B70DAC1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B89-94DC-4FF8-8111-41E482B649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7BED-6C16-4472-A498-A534B70DAC1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B89-94DC-4FF8-8111-41E482B649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7BED-6C16-4472-A498-A534B70DAC1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B89-94DC-4FF8-8111-41E482B649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7BED-6C16-4472-A498-A534B70DAC1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B89-94DC-4FF8-8111-41E482B649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7BED-6C16-4472-A498-A534B70DAC1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B89-94DC-4FF8-8111-41E482B64957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7BED-6C16-4472-A498-A534B70DAC1B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B89-94DC-4FF8-8111-41E482B64957}" type="slidenum">
              <a:rPr lang="ru-RU" smtClean="0"/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7BED-6C16-4472-A498-A534B70DAC1B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B89-94DC-4FF8-8111-41E482B649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7BED-6C16-4472-A498-A534B70DAC1B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B89-94DC-4FF8-8111-41E482B649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AD27BED-6C16-4472-A498-A534B70DAC1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52EB89-94DC-4FF8-8111-41E482B649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AD27BED-6C16-4472-A498-A534B70DAC1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52EB89-94DC-4FF8-8111-41E482B649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fld id="{DAD27BED-6C16-4472-A498-A534B70DAC1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fld id="{B652EB89-94DC-4FF8-8111-41E482B6495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GIF"/><Relationship Id="rId2" Type="http://schemas.openxmlformats.org/officeDocument/2006/relationships/image" Target="../media/image36.jpe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GIF"/><Relationship Id="rId2" Type="http://schemas.openxmlformats.org/officeDocument/2006/relationships/image" Target="../media/image17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5" name="Picture 3" descr="C:\Users\Алексей\Downloads\geroi_9_12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2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5877272"/>
            <a:ext cx="396044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</a:t>
            </a:r>
            <a:endParaRPr lang="ru-RU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Ложкина Гульнара Шамиловна 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ownloads\56bc2626307c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3068960"/>
            <a:ext cx="8496943" cy="360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 сейчас мы предлагаем вам, ребята, проявись свою стойкость, храбрость и силу.</a:t>
            </a:r>
            <a:endParaRPr lang="ru-RU" dirty="0"/>
          </a:p>
          <a:p>
            <a:pPr algn="ctr"/>
            <a:r>
              <a:rPr lang="ru-RU" b="1" dirty="0" smtClean="0"/>
              <a:t>Эстафета </a:t>
            </a:r>
            <a:r>
              <a:rPr lang="ru-RU" b="1" dirty="0"/>
              <a:t>«Запутанная тропинка»</a:t>
            </a:r>
            <a:endParaRPr lang="ru-RU" b="1" dirty="0"/>
          </a:p>
          <a:p>
            <a:pPr algn="ctr"/>
            <a:r>
              <a:rPr lang="ru-RU" dirty="0" smtClean="0"/>
              <a:t>По </a:t>
            </a:r>
            <a:r>
              <a:rPr lang="ru-RU" dirty="0"/>
              <a:t>сигналу команда делится на пары. Каждая пара бежит «змейкой» между двумя кеглями, перепрыгивает «реку» и возвращается просто обратно. Побеждает та команда, участники которой быстрее закончат соревнование.</a:t>
            </a:r>
            <a:endParaRPr lang="ru-RU" dirty="0"/>
          </a:p>
          <a:p>
            <a:pPr algn="ctr"/>
            <a:endParaRPr lang="en-US" b="1" dirty="0" smtClean="0"/>
          </a:p>
          <a:p>
            <a:pPr algn="ctr"/>
            <a:r>
              <a:rPr lang="ru-RU" b="1" dirty="0" smtClean="0"/>
              <a:t>Эстафета </a:t>
            </a:r>
            <a:r>
              <a:rPr lang="ru-RU" b="1" dirty="0"/>
              <a:t>«Попади в цель» или «Меткий стрелок»</a:t>
            </a:r>
            <a:endParaRPr lang="ru-RU" b="1" dirty="0"/>
          </a:p>
          <a:p>
            <a:pPr algn="ctr"/>
            <a:endParaRPr lang="ru-RU" dirty="0"/>
          </a:p>
          <a:p>
            <a:pPr algn="ctr"/>
            <a:r>
              <a:rPr lang="ru-RU" dirty="0"/>
              <a:t>Нужно: 2 корзины, 2 мяча. Задача – попасть мячом в корзину.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138" y="188641"/>
            <a:ext cx="6625333" cy="27363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Полководец – это начальник войска, военный вождь. Полководец, военачальник Александр Невский разбил вместе со своим войском шведов в Ледовом побоище.</a:t>
            </a:r>
            <a:endParaRPr lang="ru-RU" dirty="0"/>
          </a:p>
          <a:p>
            <a:pPr algn="ctr"/>
            <a:r>
              <a:rPr lang="ru-RU" dirty="0"/>
              <a:t> Дмитрий Донской победил в Куликовской битве.</a:t>
            </a:r>
            <a:endParaRPr lang="ru-RU" dirty="0"/>
          </a:p>
          <a:p>
            <a:pPr algn="ctr"/>
            <a:r>
              <a:rPr lang="ru-RU" dirty="0"/>
              <a:t> Александр Суворов и Михаил Кутузов были главнокомандующими русского войска и одержали победу в Великой Отечественной войне 1812 года. Все они стали героями нашей страны и удостоены орденом.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2" y="188640"/>
            <a:ext cx="8136904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Среди </a:t>
            </a:r>
            <a:r>
              <a:rPr lang="ru-RU" dirty="0"/>
              <a:t>Г</a:t>
            </a:r>
            <a:r>
              <a:rPr lang="ru-RU" dirty="0" smtClean="0"/>
              <a:t>ероев Отечества хорошо известен маршал Советского Союза Георгий Константинович Жуков.</a:t>
            </a:r>
            <a:endParaRPr lang="ru-RU" dirty="0"/>
          </a:p>
        </p:txBody>
      </p:sp>
      <p:pic>
        <p:nvPicPr>
          <p:cNvPr id="13315" name="Picture 3" descr="C:\Users\Алексей\Downloads\771397_html_30870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3"/>
            <a:ext cx="5040560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75856" y="188640"/>
            <a:ext cx="5688632" cy="23762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Маршал Советского Союза, министр обороны СССР, четырежды Герой Советского Союза, кавалер множества орденов и медалей.</a:t>
            </a:r>
            <a:endParaRPr lang="ru-RU" sz="1600" dirty="0" smtClean="0"/>
          </a:p>
          <a:p>
            <a:pPr algn="ctr"/>
            <a:r>
              <a:rPr lang="ru-RU" sz="1600" dirty="0" smtClean="0"/>
              <a:t>Георгий Константинович Жуков родился в деревне </a:t>
            </a:r>
            <a:r>
              <a:rPr lang="ru-RU" sz="1600" dirty="0" err="1" smtClean="0"/>
              <a:t>Стрелково</a:t>
            </a:r>
            <a:r>
              <a:rPr lang="ru-RU" sz="1600" dirty="0" smtClean="0"/>
              <a:t> в крестьянской семье. После окончания трех классов церковной приходской школы отдав в ученики в  </a:t>
            </a:r>
            <a:r>
              <a:rPr lang="ru-RU" sz="1600" dirty="0" err="1" smtClean="0"/>
              <a:t>скорняжскую</a:t>
            </a:r>
            <a:r>
              <a:rPr lang="ru-RU" sz="1600" dirty="0" smtClean="0"/>
              <a:t> мастерскую в </a:t>
            </a:r>
            <a:r>
              <a:rPr lang="ru-RU" sz="1600" dirty="0" err="1" smtClean="0"/>
              <a:t>Москве.Затем</a:t>
            </a:r>
            <a:r>
              <a:rPr lang="ru-RU" sz="1600" dirty="0" smtClean="0"/>
              <a:t> был призван в армию, где прошёл обучение на кавалеристского офицера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9" name="Picture 3" descr="C:\Users\Алексей\Downloads\126527649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6913"/>
            <a:ext cx="3131840" cy="32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Алексей\Downloads\j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" y="3392996"/>
            <a:ext cx="33920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Алексей\Downloads\zhukov_on_cap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5040560" cy="411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Алексей\Downloads\e0f12dbd2d461ac68faeb7793d732b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58" y="109444"/>
            <a:ext cx="5413267" cy="53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Алексей\Downloads\2172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4176464" cy="29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Алексей\Downloads\764059_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2657"/>
            <a:ext cx="352839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Алексей\Downloads\1462387217_georgievskaya-lent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6" y="4974176"/>
            <a:ext cx="263272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597"/>
            <a:ext cx="9144000" cy="714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Алексей\Downloads\9d39a33feb88223f7e9393b2a79549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18582"/>
            <a:ext cx="6084168" cy="59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Алексей\Downloads\zhukov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664296" cy="378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Алексей\Downloads\1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2" y="3933057"/>
            <a:ext cx="3613898" cy="295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Алексей\Downloads\1462387217_georgievskaya-lent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09844"/>
            <a:ext cx="3136776" cy="14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596"/>
            <a:ext cx="9144000" cy="700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Алексей\Downloads\0e06fbfd732f494e84163d01ecc1a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576064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Алексей\Downloads\жук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3" y="3501008"/>
            <a:ext cx="3754847" cy="31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Алексей\Downloads\11_916c14b2970c28312ae7da9b7ecd28d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2" y="0"/>
            <a:ext cx="2875970" cy="33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Алексей\Downloads\1462387217_georgievskaya-lent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06" y="5077780"/>
            <a:ext cx="3057694" cy="15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Алексей\Downloads\b93408c0d4abef71bcf15dbabdbcd7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855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Алексей\Downloads\1462387217_georgievskaya-lent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5445224"/>
            <a:ext cx="3084449" cy="138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Алексей\Downloads\1619f14dd2c6fb1facd0b2984d08f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003" y="0"/>
            <a:ext cx="603713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Алексей\Downloads\2a1d5a431740c0ae9a4ca3ab56ce6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3045149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C:\Users\Алексей\Downloads\monumen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2724287" cy="334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C:\Users\Алексей\Downloads\1462387217_georgievskaya-lent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45224"/>
            <a:ext cx="3789361" cy="13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ownloads\56bc2626307c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476672"/>
            <a:ext cx="7704856" cy="5832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Эстафета «Земное притяжение»</a:t>
            </a:r>
            <a:endParaRPr lang="ru-RU" b="1" dirty="0"/>
          </a:p>
          <a:p>
            <a:pPr algn="ctr"/>
            <a:endParaRPr lang="ru-RU" dirty="0"/>
          </a:p>
          <a:p>
            <a:pPr algn="ctr"/>
            <a:r>
              <a:rPr lang="ru-RU" dirty="0"/>
              <a:t>Дети стоят в шеренгах. По сигналу передают маленький обруч за спинами до конца шеренги, затем спереди к началу шеренги. Эстафета заканчивается, когда обруч вернётся к капитану.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/>
              <a:t>Эстафета «Спасти игрушку»</a:t>
            </a:r>
            <a:endParaRPr lang="ru-RU" b="1" dirty="0"/>
          </a:p>
          <a:p>
            <a:pPr algn="ctr"/>
            <a:endParaRPr lang="ru-RU" dirty="0"/>
          </a:p>
          <a:p>
            <a:pPr algn="ctr"/>
            <a:r>
              <a:rPr lang="ru-RU" dirty="0"/>
              <a:t>По сигналу взрослого необходимо проползти на четвереньках по лестнице, пробежать между кеглями «змейкой», взять («спасти») одну куклу и вернуться обратно к команде без препятствий, передать эстафету другому игроку, а куклу оставить у себя.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64599" y="116632"/>
            <a:ext cx="8640960" cy="144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Самые главные защитники - это русские солдаты, которые всегда готовы были охранять свою Родину при надвигающейся опасности. В списке героев </a:t>
            </a:r>
            <a:r>
              <a:rPr lang="ru-RU" sz="1600" dirty="0" smtClean="0"/>
              <a:t>Великой </a:t>
            </a:r>
            <a:r>
              <a:rPr lang="ru-RU" sz="1600" dirty="0"/>
              <a:t>Отечественной войны числятся дети и подростки, совершившие совсем не детские подвиги. Четверо юных героев даже удостоены звания героя Советского союза. Это </a:t>
            </a:r>
            <a:r>
              <a:rPr lang="ru-RU" sz="1600" dirty="0" smtClean="0"/>
              <a:t>Валя </a:t>
            </a:r>
            <a:r>
              <a:rPr lang="ru-RU" sz="1600" dirty="0"/>
              <a:t>Котик, Марат </a:t>
            </a:r>
            <a:r>
              <a:rPr lang="ru-RU" sz="1600" dirty="0" err="1"/>
              <a:t>Казей</a:t>
            </a:r>
            <a:r>
              <a:rPr lang="ru-RU" sz="1600" dirty="0"/>
              <a:t>, Зина Портнова, Лёня Голиков.</a:t>
            </a:r>
            <a:endParaRPr lang="ru-RU" sz="1600" dirty="0"/>
          </a:p>
        </p:txBody>
      </p:sp>
      <p:pic>
        <p:nvPicPr>
          <p:cNvPr id="20484" name="Picture 4" descr="C:\Users\Алексей\Downloads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63367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ей\Downloads\вебинары\12130908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2547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88024" y="260648"/>
            <a:ext cx="4248472" cy="36724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-9 декабря отмечается праздник  - День героев Отечества. 9 декабря поздравляют: Героев Советского Союза, Героев Российской Федерации. </a:t>
            </a:r>
            <a:endParaRPr lang="ru-RU" dirty="0"/>
          </a:p>
          <a:p>
            <a:pPr algn="ctr"/>
            <a:r>
              <a:rPr lang="ru-RU" dirty="0"/>
              <a:t>-Ребята, какого человека можно назвать героем? </a:t>
            </a:r>
            <a:endParaRPr lang="ru-RU" dirty="0"/>
          </a:p>
          <a:p>
            <a:pPr algn="ctr"/>
            <a:r>
              <a:rPr lang="ru-RU" dirty="0"/>
              <a:t>-Молодцы. Герой - это человек, совершивший подвиг, храбрый поступок ради людей, отечества. А что же такое Отечество? </a:t>
            </a:r>
            <a:endParaRPr lang="ru-RU" dirty="0"/>
          </a:p>
          <a:p>
            <a:pPr algn="ctr"/>
            <a:r>
              <a:rPr lang="ru-RU" dirty="0"/>
              <a:t>Отечество, отчизна — это родная страна.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548681"/>
            <a:ext cx="5760640" cy="4536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Герой – это не только </a:t>
            </a:r>
            <a:r>
              <a:rPr lang="ru-RU" sz="1600" dirty="0" smtClean="0"/>
              <a:t>солдат.  </a:t>
            </a:r>
            <a:r>
              <a:rPr lang="ru-RU" sz="1600" dirty="0"/>
              <a:t>Настоящие подвиги могут совершать обыкновенные люди, не оставшиеся равнодушными к чужому горю. </a:t>
            </a:r>
            <a:endParaRPr lang="ru-RU" sz="1600" dirty="0" smtClean="0"/>
          </a:p>
          <a:p>
            <a:pPr algn="ctr"/>
            <a:r>
              <a:rPr lang="ru-RU" sz="1600" dirty="0" smtClean="0"/>
              <a:t>Наша </a:t>
            </a:r>
            <a:r>
              <a:rPr lang="ru-RU" sz="1600" dirty="0"/>
              <a:t>родина, Россия – страна героическая. Какие бы враги нам не бросали вызов, мы выстояли. Мы должны знать, помнить и чествовать героев нашей </a:t>
            </a:r>
            <a:r>
              <a:rPr lang="ru-RU" sz="1600" dirty="0" smtClean="0"/>
              <a:t>страны. </a:t>
            </a:r>
            <a:endParaRPr lang="ru-RU" sz="1600" dirty="0" smtClean="0"/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Давайте же сегодня, ребята, мы будем с вами жить и учиться быть достойными памяти своих замечательных дедов, отцов и ровесников.</a:t>
            </a:r>
            <a:endParaRPr lang="ru-RU" sz="1600" dirty="0"/>
          </a:p>
        </p:txBody>
      </p:sp>
      <p:pic>
        <p:nvPicPr>
          <p:cNvPr id="21507" name="Picture 3" descr="C:\Users\Алексей\Downloads\1462387217_georgievskaya-len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25144"/>
            <a:ext cx="468052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116632"/>
            <a:ext cx="8352928" cy="6741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ru-RU" b="1" dirty="0"/>
              <a:t>Герои Родины – как много в </a:t>
            </a:r>
            <a:r>
              <a:rPr lang="ru-RU" b="1" dirty="0" smtClean="0"/>
              <a:t>этом  смысла</a:t>
            </a:r>
            <a:r>
              <a:rPr lang="ru-RU" b="1" dirty="0"/>
              <a:t>!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И честь, и храбрость в этих </a:t>
            </a:r>
            <a:r>
              <a:rPr lang="ru-RU" b="1" dirty="0" smtClean="0"/>
              <a:t>двух словах</a:t>
            </a:r>
            <a:r>
              <a:rPr lang="ru-RU" b="1" dirty="0"/>
              <a:t>.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Героями нельзя стать слишком быстро,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Герой лишь тот, кому не ведом страх.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Героев чтят всегда, повсюду,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Героям очень благодарны люди,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За все поступки их отважные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Для всех людей очень важные.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И в этот праздник, ещё раз,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Мы искренне благодарим всех вас.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Поклон вам низкий до земли,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За то, что жизни вы спасли</a:t>
            </a:r>
            <a:r>
              <a:rPr lang="ru-RU" dirty="0"/>
              <a:t>!</a:t>
            </a:r>
            <a:endParaRPr lang="ru-RU" dirty="0"/>
          </a:p>
        </p:txBody>
      </p:sp>
      <p:pic>
        <p:nvPicPr>
          <p:cNvPr id="22531" name="Picture 3" descr="C:\Users\Алексей\Downloads\1462387217_georgievskaya-len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41168"/>
            <a:ext cx="3640832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ownloads\77d2f41334fadfd2cc6f1d1e78bf6e5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5013176"/>
            <a:ext cx="8640960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Ребята, назовите имена богатырей, которых вы знаете? (ответы).</a:t>
            </a:r>
            <a:endParaRPr lang="ru-RU" b="1" dirty="0"/>
          </a:p>
          <a:p>
            <a:pPr algn="ctr"/>
            <a:r>
              <a:rPr lang="ru-RU" b="1" dirty="0"/>
              <a:t>Богатыри охраняли нашу Родину от врагов: стояли на границе.</a:t>
            </a:r>
            <a:endParaRPr lang="ru-RU" b="1" dirty="0"/>
          </a:p>
          <a:p>
            <a:pPr algn="ctr"/>
            <a:r>
              <a:rPr lang="ru-RU" b="1" dirty="0"/>
              <a:t>Известный русский художник Виктор Васильевич Васнецов написал картину «Три богатыря»</a:t>
            </a:r>
            <a:endParaRPr lang="ru-RU" b="1" dirty="0"/>
          </a:p>
          <a:p>
            <a:pPr algn="ctr"/>
            <a:r>
              <a:rPr lang="ru-RU" b="1" dirty="0"/>
              <a:t>Какие качества помогли богатырям в борьбе с врагами земли русской? (храбрость, сила, отвага, любовь к родной земле).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5" y="260648"/>
            <a:ext cx="8464183" cy="13681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 древних времён на Руси почитались люди, которые стояли за правое дело, жертвуя собой, защищали землю-матушку, трудились на славу Родины. О них слагались песни, поэмы, легенды. Во многих русских былинах воспевались подвиги людей, обладающих недюжинной силой. Кто же эти люди? </a:t>
            </a:r>
            <a:endParaRPr lang="ru-RU" dirty="0"/>
          </a:p>
        </p:txBody>
      </p:sp>
      <p:pic>
        <p:nvPicPr>
          <p:cNvPr id="6148" name="Picture 4" descr="C:\Users\Алексей\Downloads\tri-bogatyr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662473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36" y="0"/>
            <a:ext cx="92260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лексей\Downloads\a164ed2af3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528392" cy="31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88024" y="3758690"/>
            <a:ext cx="4355975" cy="29826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озере близ города Бейрута обитало чудовище, которому поклонялись жители тех мест — язычники. Они боялись змея настолько, что даже отдавали ему в жертву на съедение своих детей. Дошло дело и до единственной дочери царя. В страшном горе царь привел девушку к озеру и оставил ее там одну.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8197" name="Picture 5" descr="C:\Users\Алексей\Downloads\wpid-segodnya-den-svyatogo-georgiya-pobedonosca._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536504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116632"/>
            <a:ext cx="889248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Издавна высшей воинской наградой является Орден Святого Георгия Победоносца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034514" y="30591"/>
            <a:ext cx="3024336" cy="6669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Но когда чудище, почуяв добычу, поднялось из воды, перед девушкой вдруг появился всадник в огненно-алом плаще на белоснежном коне - Георгий </a:t>
            </a:r>
            <a:r>
              <a:rPr lang="ru-RU" dirty="0" smtClean="0"/>
              <a:t>Победоносец, он </a:t>
            </a:r>
            <a:r>
              <a:rPr lang="ru-RU" dirty="0"/>
              <a:t>пригвоздил копьем змея к земле, а затем попросил царевну обвязать чудище поясом и вести в свой город. Т</a:t>
            </a:r>
            <a:r>
              <a:rPr lang="ru-RU" dirty="0" smtClean="0"/>
              <a:t>ысячи </a:t>
            </a:r>
            <a:r>
              <a:rPr lang="ru-RU" dirty="0"/>
              <a:t>горожан были </a:t>
            </a:r>
            <a:r>
              <a:rPr lang="ru-RU" dirty="0" smtClean="0"/>
              <a:t>поражены подобным чудом.  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Теперь Святой Георгий Победоносец изображен на гербе Москвы в образе всадника, пронзающего копьем </a:t>
            </a:r>
            <a:r>
              <a:rPr lang="ru-RU" dirty="0" smtClean="0"/>
              <a:t>змея</a:t>
            </a:r>
            <a:endParaRPr lang="ru-RU" dirty="0"/>
          </a:p>
        </p:txBody>
      </p:sp>
      <p:pic>
        <p:nvPicPr>
          <p:cNvPr id="9219" name="Picture 3" descr="C:\Users\Алексей\Downloads\moskv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6166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лексей\Downloads\6 b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44" y="4646714"/>
            <a:ext cx="2682268" cy="203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984910" y="-27384"/>
            <a:ext cx="3051586" cy="67477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Орденом </a:t>
            </a:r>
            <a:r>
              <a:rPr lang="ru-RU" dirty="0"/>
              <a:t>Святого Георгия Победоносца </a:t>
            </a:r>
            <a:r>
              <a:rPr lang="ru-RU" dirty="0" smtClean="0"/>
              <a:t>награждались </a:t>
            </a:r>
            <a:r>
              <a:rPr lang="ru-RU" dirty="0"/>
              <a:t>выдающиеся российские полководцы и простые солдаты</a:t>
            </a:r>
            <a:r>
              <a:rPr lang="ru-RU" dirty="0" smtClean="0"/>
              <a:t>.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Во время Великой Отечественной войны был утвержден орден Славы. Этот орден был украшен желто-черной лентой, которую принято называть георгиевской лентой. </a:t>
            </a:r>
            <a:endParaRPr lang="ru-RU" dirty="0" smtClean="0"/>
          </a:p>
          <a:p>
            <a:pPr algn="ctr"/>
            <a:r>
              <a:rPr lang="ru-RU" dirty="0"/>
              <a:t>Георгиевская лента – это символ, олицетворяющий подвиг русского воина. Этот символ – выражение нашего уважения к ветеранам, защитникам нашей Родины.</a:t>
            </a:r>
            <a:endParaRPr lang="ru-RU" dirty="0"/>
          </a:p>
        </p:txBody>
      </p:sp>
      <p:pic>
        <p:nvPicPr>
          <p:cNvPr id="10245" name="Picture 5" descr="C:\Users\Алексей\Downloads\1462387217_georgievskaya-len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9334" y="2164482"/>
            <a:ext cx="6201443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Алексей\Downloads\george_victorius-465-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5939"/>
            <a:ext cx="3960440" cy="33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Алексей\Downloads\4916351_1192348579_war10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960441" cy="314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307793" y="860803"/>
            <a:ext cx="2808312" cy="39604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Помимо Ордена Святого Георгия или ордена славы в нашей стране есть </a:t>
            </a:r>
            <a:r>
              <a:rPr lang="ru-RU" dirty="0" smtClean="0"/>
              <a:t>награда</a:t>
            </a:r>
            <a:r>
              <a:rPr lang="ru-RU" dirty="0"/>
              <a:t>, имеющая название Орден Героя Советского Союза. Этот Орден </a:t>
            </a:r>
            <a:r>
              <a:rPr lang="ru-RU" dirty="0" smtClean="0"/>
              <a:t>могли </a:t>
            </a:r>
            <a:r>
              <a:rPr lang="ru-RU" dirty="0"/>
              <a:t>получать солдаты и офицеры, которые проявили в боях </a:t>
            </a:r>
            <a:r>
              <a:rPr lang="ru-RU" dirty="0" smtClean="0"/>
              <a:t>храбрость</a:t>
            </a:r>
            <a:r>
              <a:rPr lang="ru-RU" dirty="0"/>
              <a:t>, стойкость и мужество. </a:t>
            </a:r>
            <a:endParaRPr lang="ru-RU" dirty="0"/>
          </a:p>
        </p:txBody>
      </p:sp>
      <p:pic>
        <p:nvPicPr>
          <p:cNvPr id="11267" name="Picture 3" descr="C:\Users\Алексей\Downloads\CeXo6deXEAAO98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9773"/>
            <a:ext cx="352625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Алексей\Downloads\1462387217_georgievskaya-lent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60" y="5013175"/>
            <a:ext cx="4349793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2"/>
            <a:ext cx="9144000" cy="682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171841"/>
            <a:ext cx="8280920" cy="880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Ребята, а кто такой полководец? (</a:t>
            </a:r>
            <a:r>
              <a:rPr lang="ru-RU" dirty="0" smtClean="0"/>
              <a:t>ответы</a:t>
            </a:r>
            <a:r>
              <a:rPr lang="en-US" dirty="0" smtClean="0"/>
              <a:t> </a:t>
            </a:r>
            <a:r>
              <a:rPr lang="ru-RU" dirty="0" smtClean="0"/>
              <a:t>детей). Среди </a:t>
            </a:r>
            <a:r>
              <a:rPr lang="ru-RU" dirty="0"/>
              <a:t>героев Отечества </a:t>
            </a:r>
            <a:r>
              <a:rPr lang="ru-RU" dirty="0" smtClean="0"/>
              <a:t>есть такие имена как -  </a:t>
            </a:r>
            <a:r>
              <a:rPr lang="ru-RU" dirty="0"/>
              <a:t>Александр Невский, Дмитрий Донской, Александр Суворов, Михаил Кутузов </a:t>
            </a:r>
            <a:r>
              <a:rPr lang="ru-RU" dirty="0" smtClean="0"/>
              <a:t>- великие русские полководцы.</a:t>
            </a:r>
            <a:endParaRPr lang="ru-RU" dirty="0"/>
          </a:p>
        </p:txBody>
      </p:sp>
      <p:pic>
        <p:nvPicPr>
          <p:cNvPr id="12291" name="Picture 3" descr="C:\Users\Алексей\Downloads\hello_html_m4c7c4a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9" y="1196753"/>
            <a:ext cx="2633560" cy="297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лексей\Downloads\dmitry_donskoy_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19" y="1196752"/>
            <a:ext cx="2798962" cy="28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Алексей\Downloads\aleksandr-suvorov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9813"/>
            <a:ext cx="2666182" cy="300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Алексей\Downloads\6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11" y="4171524"/>
            <a:ext cx="2621427" cy="256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Алексей\Downloads\1462387217_georgievskaya-lent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71525"/>
            <a:ext cx="2666182" cy="256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>
            <a:fillRect/>
          </a:stretch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5445</Words>
  <Application>WPS Presentation</Application>
  <PresentationFormat>Экран (4:3)</PresentationFormat>
  <Paragraphs>87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SimSun</vt:lpstr>
      <vt:lpstr>Wingdings</vt:lpstr>
      <vt:lpstr>Rage Italic</vt:lpstr>
      <vt:lpstr>Brush Script MT</vt:lpstr>
      <vt:lpstr>Franklin Gothic Book</vt:lpstr>
      <vt:lpstr>Constantia</vt:lpstr>
      <vt:lpstr>Microsoft YaHei</vt:lpstr>
      <vt:lpstr>Arial Unicode MS</vt:lpstr>
      <vt:lpstr>Calibri</vt:lpstr>
      <vt:lpstr>Кнопка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Нешкин</dc:creator>
  <cp:lastModifiedBy>User</cp:lastModifiedBy>
  <cp:revision>34</cp:revision>
  <dcterms:created xsi:type="dcterms:W3CDTF">2016-12-04T19:05:00Z</dcterms:created>
  <dcterms:modified xsi:type="dcterms:W3CDTF">2024-10-03T10:19:39Z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91F85D7A020E44E9985C683B2816D0AD_12</vt:lpwstr>
  </property>
  <property fmtid="{D5CDD505-2E9C-101B-9397-08002B2CF9AE}" pid="3" name="KSOProductBuildVer">
    <vt:lpwstr>1049-12.2.0.18283</vt:lpwstr>
  </property>
</Properties>
</file>