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1905-A530-4C02-8BB9-6F97157ECF8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DE24-54D3-48D0-80DD-4A438BA22A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1905-A530-4C02-8BB9-6F97157ECF8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DE24-54D3-48D0-80DD-4A438BA22A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1905-A530-4C02-8BB9-6F97157ECF8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DE24-54D3-48D0-80DD-4A438BA22A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1905-A530-4C02-8BB9-6F97157ECF8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DE24-54D3-48D0-80DD-4A438BA22A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1905-A530-4C02-8BB9-6F97157ECF8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DE24-54D3-48D0-80DD-4A438BA22A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1905-A530-4C02-8BB9-6F97157ECF8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DE24-54D3-48D0-80DD-4A438BA22A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1905-A530-4C02-8BB9-6F97157ECF8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DE24-54D3-48D0-80DD-4A438BA22A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1905-A530-4C02-8BB9-6F97157ECF8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DE24-54D3-48D0-80DD-4A438BA22A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1905-A530-4C02-8BB9-6F97157ECF8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DE24-54D3-48D0-80DD-4A438BA22A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1905-A530-4C02-8BB9-6F97157ECF8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DE24-54D3-48D0-80DD-4A438BA22A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1905-A530-4C02-8BB9-6F97157ECF8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DE24-54D3-48D0-80DD-4A438BA22A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71905-A530-4C02-8BB9-6F97157ECF8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2DE24-54D3-48D0-80DD-4A438BA22AC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5" cy="744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0843" y="2562761"/>
            <a:ext cx="6034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nastasiaScript" pitchFamily="2" charset="0"/>
              </a:rPr>
              <a:t>Игры в экологическом </a:t>
            </a:r>
            <a:endParaRPr lang="ru-RU" sz="4000" dirty="0" smtClean="0">
              <a:solidFill>
                <a:srgbClr val="FF0000"/>
              </a:solidFill>
              <a:latin typeface="AnastasiaScript" pitchFamily="2" charset="0"/>
            </a:endParaRPr>
          </a:p>
          <a:p>
            <a:pPr algn="ctr"/>
            <a:r>
              <a:rPr lang="ru-RU" sz="4000" dirty="0">
                <a:solidFill>
                  <a:srgbClr val="FF0000"/>
                </a:solidFill>
                <a:latin typeface="AnastasiaScript" pitchFamily="2" charset="0"/>
              </a:rPr>
              <a:t>в</a:t>
            </a:r>
            <a:r>
              <a:rPr lang="ru-RU" sz="4000" dirty="0" smtClean="0">
                <a:solidFill>
                  <a:srgbClr val="FF0000"/>
                </a:solidFill>
                <a:latin typeface="AnastasiaScript" pitchFamily="2" charset="0"/>
              </a:rPr>
              <a:t>оспитании дошкольников</a:t>
            </a:r>
            <a:endParaRPr lang="ru-RU" sz="4000" dirty="0">
              <a:solidFill>
                <a:srgbClr val="FF0000"/>
              </a:solidFill>
              <a:latin typeface="AnastasiaScrip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224" y="4264284"/>
            <a:ext cx="318897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Подготовила: воспитатель</a:t>
            </a:r>
            <a:endParaRPr lang="ru-RU" dirty="0" smtClean="0"/>
          </a:p>
          <a:p>
            <a:r>
              <a:rPr lang="ru-RU" dirty="0"/>
              <a:t>Ложкина Гульнара Шамиловна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5" cy="744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3019728"/>
            <a:ext cx="5548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nastasiaScript" pitchFamily="2" charset="0"/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  <a:latin typeface="AnastasiaScript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WPS Presentation</Application>
  <PresentationFormat>Экран (4:3)</PresentationFormat>
  <Paragraphs>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SimSun</vt:lpstr>
      <vt:lpstr>Wingdings</vt:lpstr>
      <vt:lpstr>AnastasiaScript</vt:lpstr>
      <vt:lpstr>Segoe Print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</dc:creator>
  <cp:lastModifiedBy>User</cp:lastModifiedBy>
  <cp:revision>6</cp:revision>
  <dcterms:created xsi:type="dcterms:W3CDTF">2018-02-01T15:08:00Z</dcterms:created>
  <dcterms:modified xsi:type="dcterms:W3CDTF">2025-02-03T08:09:53Z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BE7C40CC9B6A451DA351073EA55F5CF2_12</vt:lpwstr>
  </property>
  <property fmtid="{D5CDD505-2E9C-101B-9397-08002B2CF9AE}" pid="3" name="KSOProductBuildVer">
    <vt:lpwstr>1049-12.2.0.19805</vt:lpwstr>
  </property>
</Properties>
</file>