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ink/ink1.xml" ContentType="application/inkml+xml"/>
  <Override PartName="/ppt/ink/ink2.xml" ContentType="application/inkml+xml"/>
  <Override PartName="/ppt/ink/ink3.xml" ContentType="application/inkml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handoutMasterIdLst>
    <p:handoutMasterId r:id="rId21"/>
  </p:handoutMasterIdLst>
  <p:sldIdLst>
    <p:sldId id="266" r:id="rId3"/>
    <p:sldId id="256" r:id="rId4"/>
    <p:sldId id="257" r:id="rId6"/>
    <p:sldId id="260" r:id="rId7"/>
    <p:sldId id="258" r:id="rId8"/>
    <p:sldId id="259" r:id="rId9"/>
    <p:sldId id="282" r:id="rId10"/>
    <p:sldId id="264" r:id="rId11"/>
    <p:sldId id="263" r:id="rId12"/>
    <p:sldId id="261" r:id="rId13"/>
    <p:sldId id="262" r:id="rId14"/>
    <p:sldId id="284" r:id="rId15"/>
    <p:sldId id="265" r:id="rId16"/>
    <p:sldId id="271" r:id="rId17"/>
    <p:sldId id="270" r:id="rId18"/>
    <p:sldId id="269" r:id="rId19"/>
    <p:sldId id="268" r:id="rId20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B2B2"/>
    <a:srgbClr val="202020"/>
    <a:srgbClr val="323232"/>
    <a:srgbClr val="CC3300"/>
    <a:srgbClr val="CC0000"/>
    <a:srgbClr val="FF3300"/>
    <a:srgbClr val="9900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2278" autoAdjust="0"/>
    <p:restoredTop sz="94660"/>
  </p:normalViewPr>
  <p:slideViewPr>
    <p:cSldViewPr snapToGrid="0" showGuides="1">
      <p:cViewPr varScale="1">
        <p:scale>
          <a:sx n="117" d="100"/>
          <a:sy n="117" d="100"/>
        </p:scale>
        <p:origin x="510" y="102"/>
      </p:cViewPr>
      <p:guideLst>
        <p:guide orient="horz" pos="2160"/>
        <p:guide pos="3839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handoutMaster" Target="handoutMasters/handoutMaster1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  <inkml:channelProperty channel="F" name="resolution" value="0" units="1/dev"/>
        </inkml:channelProperties>
      </inkml:inkSource>
      <inkml:timestamp xml:id="ts0" timeString="2025-01-28T13:11:29"/>
    </inkml:context>
    <inkml:brush xml:id="br0">
      <inkml:brushProperty name="width" value="0.0529194456206428" units="cm"/>
      <inkml:brushProperty name="height" value="0.0529194456206428" units="cm"/>
      <inkml:brushProperty name="color" value="#2daf49"/>
      <inkml:brushProperty name="ignorePressure" value="0"/>
    </inkml:brush>
  </inkml:definitions>
  <inkml:trace contextRef="#ctx0" brushRef="#br0">5174.224 6837.975 767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  <inkml:channelProperty channel="F" name="resolution" value="0" units="1/dev"/>
        </inkml:channelProperties>
      </inkml:inkSource>
      <inkml:timestamp xml:id="ts0" timeString="2025-01-28T13:11:33"/>
    </inkml:context>
    <inkml:brush xml:id="br0">
      <inkml:brushProperty name="width" value="0.0529194456206428" units="cm"/>
      <inkml:brushProperty name="height" value="0.0529194456206428" units="cm"/>
      <inkml:brushProperty name="color" value="#2daf49"/>
      <inkml:brushProperty name="ignorePressure" value="0"/>
    </inkml:brush>
  </inkml:definitions>
  <inkml:trace contextRef="#ctx0" brushRef="#br0">4742.224 6748.975 767,'-6.394'0.000'0,"0.214"0.000"0,0.047 0.000 0,-0.001 0.000 0,-3.370 0.000-9,-2.892 1.004 7,1.189 0.468 0,-1.741 0.270 0,2.091-0.069 0,-0.737 0.448-1,-2.538 0.994 1,-0.668 0.699-1,-4.646 1.980 0,1.892 0.034 1,2.649-0.365 1,2.889-0.579 0,2.792-0.662 0,2.495-0.656 0,-0.843 1.862 3,4.815 1.342 1,-1.736-1.226 6,-3.094-0.394 0,1.800-0.577-7,0.361 0.357-3,0.701 0.110 0,0.845-0.048-1,-1.522 2.234 2,0.630-2.026 0,-2.868-1.313 3,-3.690 0.708-2,6.088-1.441-2,-0.420 1.110 0,-1.659 2.177-2,-0.967 1.496 1,0.014 0.078 1,-1.260 1.053-1,-4.607 3.799-1,-1.325 0.497-1,1.740-1.496 0,0.662-0.214 1,-0.698 1.308 0,1.866-0.931 0,2.001-1.070 2,2.503-2.604 0,0.771-1.133 6,-0.495 0.013-1,1.083-1.680-1,0.953-1.484 8,-2.837 0.564-7,1.630-3.149-3,-0.234-1.738 0,-0.621 0.944 1,0.628 0.902 0,-2.278 0.960-3,2.082-0.446-1,-0.886 0.448 1,-6.219 2.365-2,-2.125 0.887-1,0.327-0.092 0,-1.353 0.478 1,1.455-0.467 0,-0.480 0.294 0,-0.323 0.273 0,-0.194 0.248 0,-2.454 1.222 1,0.143 0.191 0,-0.072 0.115 2,-0.221 0.055 0,2.417-1.009 0,0.082 0.019 0,0.138 0.009 0,0.174 0.001 0,-2.097 0.686 0,0.325-0.608-1,2.277-1.225 2,-0.229-0.187 0,-0.387-0.079 0,-0.491 0.004 0,-5.323 1.751 0,0.098 0.075-2,5.215-1.383 0,0.291 0.542 0,-4.292 2.638-1,0.662 0.373 2,4.708-2.092 0,-0.078 0.048 1,2.404-1.091 0,0.287 0.017-1,-5.636 3.392 1,1.221-0.094-1,4.439-2.330 0,0.361-0.098 0,-1.202 1.329 2,0.715 0.476 1,2.219-0.967-2,0.561 0.116 0,-0.764 1.628 0,0.688 0.533 0,1.768-0.895-1,0.396 0.495 0,-2.252 4.261 2,-0.218 1.389-2,2.387-2.986-1,0.045 0.479 1,-0.742 2.429-1,0.728 0.312-2,1.721-1.610 1,0.753 0.589-1,-0.367 5.030 4,1.226 0.186 0,1.763-4.893-1,0.620-0.573 0,0.554-0.440-1,0.484-0.325 0,0.333 1.381 1,0.439-0.819 1,0.337 3.314 6,0.337-2.940-7,0.145-3.027 1,0.016-2.804 0,-0.063-2.416 1,-0.247 1.301-3,-2.029-2.429 0,-2.434-0.718 0,1.312 0.358 0,0.051 0.260 0,0.008-0.046 0,-0.001-0.032 0,-0.002-0.002 0,0.001 0.001 0,-0.000 0.000 0,0.000 0.000 0,0.000 0.000 0,0.000 0.000 0,-2.409 4.087 1,0.874-1.134 2,-2.247 4.337 0,-4.259 7.553 2,-3.174 5.225 2,-2.638 4.285-14,-2.132 3.415-2,1.397-2.152 0,-0.652 1.710 1,-5.854 11.727-2,0.204 1.153 0,7.957-15.083 7,-0.439 0.287 0,-8.995 15.847 2,0.176-0.737 1,8.827-16.162 0,0.325-0.854 1,-4.565 8.151 1,1.248-1.751 0,1.106-1.522-1,0.953-1.287 1,3.077-4.336 8,0.912 0.387-2,-0.761 4.527-2,1.160 0.170-3,1.093-0.057 0,0.994-0.216-3,2.327-4.080 0,1.021 0.343 0,-0.073 4.526 1,0.772 0.044 1,0.882-0.856 1,0.918-1.457-2,1.344-4.790 0,0.656-0.517-1,0.331 2.688 1,0.702-1.433 0,0.990-4.123 9,0.831-0.275-6,1.129 2.976-2,1.161-0.418 1,0.326-3.274 3,0.341 0.223-6,0.933 3.770 1,0.591 0.536 0,0.581 0.175 0,0.547-0.090-1,-0.273-3.853 0,0.376-0.652 0,0.878 2.549-1,-0.210-0.611 0,0.275-0.525 3,0.607-0.438 1,-0.777-3.203 2,-0.158-0.122-2,1.451 2.488-2,1.117-0.655 0,0.748-0.087 0,0.450 0.321 1,0.569 0.244 0,0.628 0.178-1,0.287 0.098-1,0.030 0.037 0,-1.250-2.831-1,0.296 0.103 1,0.645 0.147 1,0.882 0.178-1,2.698 2.827 2,0.745-0.440-1,-1.507-3.358 0,0.343-0.546-1,2.720 1.976-1,0.750-0.780 0,-1.876-3.125 3,0.213-0.554 0,2.789 1.377 1,0.551-1.162-2,-2.002-2.758 0,0.472-0.473 0,6.373 3.322 2,1.245-0.425-2,-5.234-4.091 1,0.361-0.532-2,6.408 2.828 1,0.126-0.323-3,-6.374-3.773 1,-0.486-0.852 1,2.840 0.782 3,0.286-0.184-1,-2.775-1.181-2,0.170 0.279 2,3.885 1.856 6,1.256 0.577-9,7.415 3.057-1,-0.349-0.612 2,-1.168-1.058-2,-4.110-1.569 0,-1.351-1.009-1,2.497 0.209 3,-2.495-1.485 1,1.558-0.019 0,12.569 2.937 1,2.909-0.287-4,-3.774-2.052-5,1.401-0.784 0,7.025 0.794 4,0.332-0.094 0,16.616 2.285-5,-0.939-1.568 6,-1.771-1.833 3,-27.997-4.308 1,-0.362-0.568-2,10.929 0.248-3,-0.574-0.869 0,-6.087-0.960 1,-0.464-0.510 9,4.322-0.351 8,-1.542-0.463-7,-1.821-0.364-8,-9.026-0.646 1,11.038-0.851 3,0.688-0.487-2,0.313-0.623-1,0.032-0.692 3,8.272-1.549 2,0.206-0.857-10,0.015-0.709-1,-0.111-0.563 7,4.318-3.585-8,-16.090 2.157 1,0.391-0.636 0,5.466-1.805-2,-0.718-0.263 11,-6.289 1.045 11,-0.907-0.413-3,-0.647-0.216-15,-0.430-0.060 0,0.020 0.061 5,0.354 0.146 2,5.505-1.184 2,0.154 0.373-3,0.270 0.431-2,0.340 0.450-2,-5.197 1.873 0,0.030 0.754 1,10.533-0.760 1,-0.507 1.423-1,-11.170 2.090 0,-0.828 0.348 2,4.597-0.079 1,0.009 0.600-1,-0.779 0.255-1,-1.303-0.002 4,-9.796 0.995 0,-0.154 0.144-4,13.468-1.728-2,-0.700-0.979 3,-9.529 0.665 5,-0.527-0.471-5,3.403-1.643-1,-1.120-1.059-1,-4.451 0.137 0,0.011-0.866 2,-0.179-0.887 2,-0.314-0.868-1,3.710-2.528 0,-0.168-0.876-3,-3.979 1.167 0,-0.003-0.489 0,7.387-4.831 1,-0.869-1.031 0,-4.340 1.355-2,-0.431-0.759 2,0.117-0.744 0,0.502-0.700 0,0.021-0.612 0,-0.322-0.520 0,2.936-3.165 0,-1.003-0.305-3,-8.084 5.333 1,-1.482-0.146 2,1.264-3.024 1,-1.630-0.240 0,-3.432 3.187 0,-0.436 0.719 2,3.743-4.606 3,-1.532 0.463-3,-5.037 5.483-3,-0.550 0.449 3,1.446-1.855 0,-0.376 0.528-2,-4.202 4.965 0,-0.700 0.527 1,2.522-3.528 0,-0.390 0.481 0,-0.838 0.388-2,-1.116 0.303 3,-0.909 0.206 4,-0.720 0.126-8,0.342-1.726 0,-0.538 0.125 4,0.959-3.812-2,-1.416 0.806 0,-0.801-0.973-1,-2.096 4.232 0,-0.602-0.133-1,-0.189-3.046-1,-0.744-1.045 0,-0.923 1.572-1,-0.473-1.112 3,-0.420-1.191 2,-0.363-1.206-4,-0.610-4.694-2,-0.913-1.268 1,-0.980-0.647 1,-0.982-0.175-1,-1.645-0.868 0,-2.038-1.319 0,-0.917 2.656 0,-1.798-1.490 3,-5.119-11.225 0,-1.813-2.050-6,4.736 13.478 3,-0.516-1.288-1,-7.760-18.955-2,-1.945-2.521 0,3.886 10.066 2,-0.813-2.061 1,-3.926-9.742 0,-1.293-3.369-4,2.525 4.455-1,-0.087-3.085 4,-3.507-11.537-1,-0.624-2.485-2,-0.651-1.624-2,-0.640-0.936 1,3.362 10.127 4,0.337 1.974-1,-2.881-5.964 1,0.426 2.948 0,-2.154-3.286 4,1.403 5.346 0,6.453 17.258 18,0.411 3.472-9,-0.070 3.003-5,-0.427 2.544 2,-2.995-1.946 7,0.210 2.887 2,0.141 2.281-3,0.085 1.742-10,3.083 5.010-1,0.403 1.018 2,-0.110 0.571 2,-0.489 0.216-4,-3.023-4.153 0,0.142-1.394 3,0.105-1.017-1,0.074-0.701-6,0.025-0.112 0,-0.011 0.312-1,2.980 4.018 2,0.323 0.045 0,-2.501-3.547 2,0.067 0.516 0,-0.021 0.696 2,-0.083 0.791 0,-0.454 0.845-1,-0.696 0.844 0,1.857 3.612-1,-1.311-0.020 1,-4.068-2.546 1,-0.176 1.333-2,-0.999 0.685 0,-1.537 0.192-3,2.944 3.274 1,-0.354 0.467-1,-0.393 0.504 11,-0.409 0.514-11,-3.665-1.578 0,0.834 1.342 0,0.950 1.121 5,0.988 0.911 0,4.176 2.610-2,0.575 0.371 0,-2.334-1.284 6,1.145 0.802-1,4.229 2.689-3,1.358 1.112 0,-1.124-0.595-1,1.318 0.413 0,1.093 0.782 3,0.881 1.008 1,2.836 1.930 5,0.812 0.882-10,-0.771 0.311 0,1.017 1.063 3,2.283 1.286-2,0.642 0.664 1,-0.634 0.416 3,0.637 0.639-2,0.546 0.520-1,0.457 0.411 0,0.395 0.313 0,0.333 0.230-1,1.159 0.110-1,0.110 0.084 1,-1.221 0.109-1,-0.554 0.030 1,-0.358 0.001-1,-0.203-0.019 1,1.040-0.077-2,-0.037-0.031 0,-1.491-0.001-1,-0.535-0.045 1,-3.414 0.008 1,1.037-0.072 1,1.563-0.060-2,1.750-0.048 0,1.714-0.036 0,-2.792-0.025 0,2.324-0.063 2,0.854 6.055 6,-2.544 0.300 0,3.794-2.836-8,-1.738 1.078-1,-1.577 1.260-1,-1.388 1.330-1,0.625 0.098 2,-0.415 1.002 0,-2.074 2.123-1,-0.590 0.537 0,1.185-1.193 0,-0.428 0.047 1,-4.126 3.160 0,-0.416 0.375 0,3.838-2.739 1,0.333 0.321 1,-1.208 1.355 0,0.678-0.718-1,2.440-1.975 0,1.000-0.475 0,-0.632 0.734 1,0.274-0.531 2,1.724-1.511 2,0.666-0.273 1,-1.740 1.800 0,-0.101-0.334-6,2.071-2.448 1,0.003-0.578 2,-0.682 0.355 0,0.611-0.292-3,0.422-0.136 0,0.267-0.019 1,1.198-0.679 1,0.478 0.122 4,-0.992 1.772-5,0.738-0.600 0,0.640-0.830 0,0.532-0.924 0,-2.822 2.249 2,0.150-1.024-1,-0.287 1.387 1,2.114-0.399-1,-1.135-1.080 0,-1.313-1.294 0,0.626-2.067-1,-1.375-0.917-1,2.636 2.392 2,-0.913-0.930 0,-4.081 2.465-2,2.871-0.903 0,0.732-0.413-1,-0.066-0.095 0,0.072-0.290 1,0.170 0.069 0,-3.752 2.182-1,2.262-1.370 3,-0.873 0.429 0,-0.602 0.138-1,-0.377-0.085-1,-0.195 0.022-2,-0.053 0.101 1,-2.776 1.313-1,0.437-0.519 1,4.426-2.333 0,0.221-0.347 3,-2.289 0.481 0,0.355-0.639-1,0.360-0.252 2,0.347 0.034 0,-1.950 0.566 1,0.278-0.379-2,0.232-0.477-1,3.334-1.058 1,0.124-0.244-2,-3.697 0.192 0,0.088-0.467 0,0.138-0.382 4,3.492-0.132-1,-0.381 0.323-3,-1.436 0.406 0,-0.205 0.130 0,-0.779 0.376 0,-1.152 0.535 1,-1.339 0.622 0,-1.410 0.654 0,1.173-0.233-2,-0.224 0.044 0,-2.503 0.729-1,-0.822 0.321 1,1.353-0.553-1,-0.755-0.134 1,-2.577 0.590 4,0.242 0.174-4,0.660-0.092 0,0.926-0.278 0,3.124-0.562 1,1.291 0.113 0,-3.292 2.014 2,3.408-0.589 1,3.101-0.818 1,2.641-0.883 6,-0.100 1.067-7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  <inkml:channelProperty channel="F" name="resolution" value="0" units="1/dev"/>
        </inkml:channelProperties>
      </inkml:inkSource>
      <inkml:timestamp xml:id="ts0" timeString="2025-01-22T14:04:18"/>
    </inkml:context>
    <inkml:brush xml:id="br0">
      <inkml:brushProperty name="width" value="0.0529194456206428" units="cm"/>
      <inkml:brushProperty name="height" value="0.0529194456206428" units="cm"/>
      <inkml:brushProperty name="color" value="#f80600"/>
      <inkml:brushProperty name="ignorePressure" value="0"/>
    </inkml:brush>
  </inkml:definitions>
  <inkml:trace contextRef="#ctx0" brushRef="#br0">11696.956 3115.761 767,'-6.333'0.000'0,"0.224"0.000"0,-3.688 0.000-5,-3.229 1.382 3,6.914-0.178 1,-0.260 0.546-1,-3.266 2.241-1,0.521 1.192-1,-0.876 1.658 2,0.891-0.143-1,0.864-0.649 4,1.602-1.450-1,0.442-0.756 0,0.328-0.748 2,-4.259 0.723 1,-0.901 1.214 0,4.625-1.113-2,-1.027 0.879-2,-1.159 0.800 0,-1.198 0.707 0,0.310-0.035-1,-0.955 0.932-1,-1.547 1.033 0,-1.934 1.071 1,-8.011 4.442-2,-3.896 1.399-1,7.669-4.367 1,-0.704 0.911 0,-11.035 7.740-3,-0.796 1.106 1,6.698-4.240 1,-0.127 0.269-1,0.180-0.091 5,0.403-0.355 1,-9.654 6.923-3,4.426-2.420 2,5.135-2.772 3,5.579-3.931 0,3.537-2.827 1,2.915-2.625 4,2.294-2.178 12,2.191-2.040-8,1.713-1.615-5,-1.938-0.686-1,1.038-2.968 2,4.994 7.559-5,0.564 0.072 1,-3.155 2.371-6,-1.145-1.875 2,-0.127-1.231-1,-1.728 1.979-1,-0.905 1.439 2,-0.277 0.987-1,0.843-0.811-1,-0.170 0.320 0,-3.485 4.742-1,0.966-1.235 0,1.336-1.783 3,1.457-1.978 2,1.413-1.938-1,1.271-1.754 0,-1.413 1.631 0,1.721-2.786 0,-1.050-0.618 0,3.334 5.147 9,-0.274 0.860 6,-1.142 0.552-18,-1.214 2.770-1,-1.030 1.741-1,-0.852 0.927 1,-0.707 0.280 0,-0.570-0.194 0,0.920-2.401 1,0.216-0.475-1,-0.412 1.207 1,0.694-0.773 3,-0.651 2.560 1,1.429-2.378 3,1.336-2.452 0,1.166-2.294-2,0.964-2.005 0,0.113 2.511-2,1.848-1.960 0,1.182-1.299 0,-0.555 3.395 0,-0.933-1.982 1,-0.686 2.897-1,-0.842 2.737 1,-0.912 2.494 1,-0.052-0.305-1,-0.196 1.599-5,-0.479 4.390-1,0.129 1.533 1,0.250 0.401-1,0.325-0.424 1,-0.015-0.590 2,-0.255-0.682-1,0.047-3.296 1,-0.449-0.497 1,-2.220 6.858 5,0.166-3.352 0,0.554-3.769-2,0.748-3.720-1,0.808-3.386-1,0.780-2.902 1,-0.637 1.222 2,2.643-2.890-1,0.806 1.639 3,-0.125 4.813 4,-0.045-3.942-3,-0.005 3.449-3,-0.006 1.786-7,-0.005-0.954 0,-0.003 0.424 1,-0.002 0.431 0,-0.002 0.421-1,-0.001 2.571 1,-0.001 0.398 2,-0.002 2.079 1,0.001-1.331 1,0.000-1.807-2,0.001-2.012 0,0.000-2.025 0,0.136-0.584 1,0.207-2.587 1,0.231-2.214 2,1.226 1.707 2,2.093-2.752-1,1.915-1.360 1,-0.297 4.750 1,0.753 2.200-3,-2.574-3.859-5,0.479 0.827 0,1.268 1.993 0,0.623 0.506-2,0.158 0.634 2,-0.180 0.695 0,-0.035-0.071 0,0.069-0.614 0,-0.633-1.854 2,0.204-0.362-1,1.141 0.920 0,0.319-0.345 1,1.606 1.534 5,-0.748-1.187-5,-1.064-1.291 0,-1.189-1.262 0,-1.181-1.150 0,-1.089-0.994 1,1.692 1.248 0,1.291-2.367 7,2.338-0.491-1,0.932 0.955-8,-2.836-0.957-2,1.188 0.771 2,-0.341-0.305 0,0.525 0.042-1,0.385-0.122 1,0.266-0.240-1,3.350 1.058-1,0.835 0.148 0,1.996 0.731 3,0.051 0.096 1,-0.271 0.043-3,-0.848-0.411 0,-1.155-0.671 0,-1.267-0.788 1,-1.764-0.906 1,-1.286-0.701 0,-1.188-0.627 4,-1.045-0.536-1,2.849 0.013 1,-0.932-0.453-1,2.244 1.694 1,-3.742-0.950-3,-0.184 0.138-1,0.561 0.498-1,3.308 1.125-2,1.263 0.124 1,-2.203-0.854 0,0.236-0.152 1,1.558 0.090 0,-0.005-0.312 0,-1.505-0.248-1,-0.120 0.243 1,1.180 0.455 1,-0.270-0.036 1,2.412 0.637 0,-1.711-0.448-1,-1.915-0.519 1,-1.877-0.518-1,2.593 0.488 1,-3.087-1.141 0,0.247-1.796-1,-1.122 0.935 1,2.505 2.188 1,-2.651-0.806-1,1.849 0.374 1,0.370-0.052 0,-0.047-0.161-3,-0.323-0.225-1,-0.487-0.253 0,0.493-0.085 1,-1.173-0.342 0,3.189 0.144 1,-3.588-0.733 2,0.652-0.500 1,1.749-0.106 0,3.555 1.999 1,-5.941-0.469-5,0.672 0.171-1,2.094 0.308-1,1.145-0.015 1,1.139 0.284 0,1.082 0.482 0,4.190 1.400 0,0.300 0.619-1,-0.238 0.479 0,-3.797-1.047 2,-0.544-0.217-1,1.975 0.422 1,-1.328-0.640-1,-1.382-0.671 1,-2.188-0.773 7,-1.229-0.494-2,-1.127-0.431-2,-0.989-0.361-1,3.377-0.010 2,-0.696-0.618 1,0.907-0.292-2,3.569-0.127-1,-4.915 0.087-2,-0.318 0.018 0,0.842 0.004-1,2.060 0.393-1,0.468 0.680 1,0.579 0.439 1,0.632 0.247 0,-1.360-0.129-1,0.055 0.002 1,1.525 0.146 1,-0.250-0.127-1,-0.364-0.163 0,-0.429-0.180 0,-1.824-0.290 2,-0.340-0.138 0,2.166 0.013 0,-1.063-0.199 0,-1.160-0.169 1,-1.152-0.139-1,-1.075-0.109 0,0.053-0.086-1,-0.810-0.074 1,3.893-0.318 1,-3.531-1.327 1,-0.641-3.373 1,0.355 1.539-3,4.540-1.413-2,-3.469 1.595 0,2.485-0.889-1,0.921-0.100-1,0.914 0.131 0,0.866 0.289 0,1.192-0.013 0,1.368-0.227 0,0.651-0.369 3,0.109-0.452-1,-1.940 0.259 0,0.140-0.387-1,3.915-1.623-1,-0.698 0.278 0,-4.507 1.460 5,-0.620-0.100-1,-0.605 0.107-2,-0.571 0.258 1,-0.832 0.055 1,-0.998-0.099 1,1.367-1.189 1,-1.055 0.460 0,-0.203 0.080-1,-1.548 0.932 1,-1.445 0.930 1,2.914-1.045-3,-3.399 2.470 0,0.197-0.696 1,-0.285-5.961-1,-0.202 1.634 0,1.871-1.742-1,0.390-0.138-3,1.310-1.220 0,2.170-2.545-1,0.058-0.551 0,0.676-0.566 0,1.084-0.551 0,-0.955 1.427 1,0.679-0.408 0,1.908-2.081 4,-0.668 0.209-2,-2.354 2.268-1,-0.551 0.431 0,3.615-4.401 1,-2.301 2.225 0,-2.441 2.453 5,-2.337 2.402 0,-2.088 2.181-2,-1.768 1.872 0,0.078-1.586 1,-3.998 0.066 0,1.757-0.877-2,0.487 0.846 1,0.946-2.675 0,0.894-3.009 1,-0.188-0.129-1,0.107-1.438-5,0.898-2.807-1,0.386 0.313 0,-0.660 2.625 0,-0.159 0.578 1,1.738-5.575-1,-0.937 2.250 2,-1.028 2.385 5,-0.906 2.204 3,-0.961 2.688-2,-0.802 2.378-2,-0.061-2.092 2,-1.502 3.169 0,-1.228-0.488 0,0.859-0.702 0,0.219 0.947-1,-0.271-0.731-2,-4.210 2.207-1,-2.011 0.993 0,-0.229-3.629-1,3.738 2.727 1,-0.284-1.270-3,-0.993-3.039 2,-0.571-2.235-1,-1.338-4.272-2,-0.633-2.432 0,1.829 5.459 1,-0.654-0.648 0,-2.530-5.586-1,-0.075-0.611 0,0.983 2.249 1,-0.082-0.151-1,-2.240-5.182 3,0.002 0.307 0,1.519 3.342 0,0.703 1.098 1,-0.518-2.401 1,1.429 2.469-1,1.391 2.497 1,2.141 5.741 1,0.568 0.858 3,0.063-1.961 0,0.805 1.496-1,0.626 1.336 2,0.468 1.140 0,0.331 0.933-7,0.503-4.053 0,-0.131 1.680 0,-2.021-6.129-1,0.280 3.812 2,-0.141-2.065-1,-0.026-2.044 0,0.057-1.532 0,0.114-1.096-2,-0.252-0.757-1,-0.501-0.479 1,0.079 2.161 1,-0.068-0.132 0,0.026 0.197 1,0.098 0.436 0,-0.579-5.248 1,0.387 2.411 0,0.412 2.727 0,0.398 2.728 1,0.361 2.528 2,0.310 2.214-1,-0.194 2.539 0,-3.143-2.503 7,-3.124 2.299 2,0.854 0.836-8,0.814-3.526-5,2.894 3.432 2,-0.787-1.220 1,-1.476-3.027-3,-0.845-2.170 0,0.163 0.758-2,-0.522-0.152 1,-1.098-2.045 0,0.183-0.458 0,-1.506-3.515-1,0.794 1.721 1,0.886 2.318 2,0.873 2.511 4,0.798 2.436-4,0.687 2.196 1,-1.584-0.816 4,-2.256-0.854 5,3.798 3.525-5,0.118-0.442 1,-1.069-1.743-6,0.014-0.243 0,-0.004-0.043 0,-0.015 0.480 0,-0.021 0.780 1,-0.023 0.915-1,0.041 0.808 0,-3.996-1.186 3,2.220 2.757-1,-0.438 1.681 1,0.545-2.402 0,1.319-0.211 0,-4.385-0.244-2,4.190 2.050-1,-0.410 0.233 0,-0.283 0.233 0,0.655 0.296 0,-0.273 0.151-1,-0.295 0.133 1,-0.297 0.115-1,0.365-0.194 1,-0.735-0.463 3,-4.536-1.049 0,-0.827-0.258-3,-0.405 0.002-2,2.672 0.562 2,0.128 0.157-1,-3.014-0.244-1,1.647 0.376 2,1.907 0.354 0,1.890 0.310 3,1.708 0.254 1,-2.120 0.042-2,1.907 0.467-1,-0.608 0.236 1,0.103-0.155 1,-6.032-0.026 1,3.763-0.043 0,-2.113 0.469-5,-0.932 0.722 0,-0.502 0.818-1,3.199-0.319 1,0.064 0.053 0,-2.665 0.546 1,1.281-0.251 0,1.521-0.332 1,1.536-0.352 2,1.410-0.334 0,-2.940 0.210-1,3.126-0.773-1,-1.194-0.429 4,0.755 1.075 1,2.463 4.830-2,-3.304-0.237-3,-2.626-3.438-1,-0.885-1.146-1,-0.400-1.685-1,3.722-0.679 2,-1.094-0.347 0,-0.768-0.573 1,-0.500-0.707-1,1.050 0.075 1,-0.116-0.110-2,-1.781-0.385 0,-0.637 0.174-1,-4.497-0.652 2,0.952 0.644 2,1.558 0.666-2,1.785 0.621 0,1.968 0.538 0,1.902 0.439 1,1.694 0.341 1,-2.163 0.169 2,1.690 0.593 1,1.107-3.050 2,2.862-3.429-3,-2.646-2.016 0,-2.604 1.133-6,-0.433 2.364 1,1.275 2.073 2,-0.476 1.258 0,1.292 1.573 0,0.203-1.834 1,5.459-5.343 1,0.396-1.202 1,-2.460 1.678-4,-4.000-1.866-2,2.509 3.850 2,0.098 0.068-1,-2.938-4.124 1,1.176 0.170 0,2.394 3.035 0,-2.063 2.406 3,-0.700 3.031 0,-1.172-0.031 0,-1.904 0.000-3,-2.479 0.000 0,0.450-1.488 1,3.092-2.025-2,-0.366-0.645 3,0.601 0.207 1,1.439 0.654-2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en-US" smtClean="0"/>
            </a:fld>
            <a:endParaRPr lang="en-US"/>
          </a:p>
        </p:txBody>
      </p:sp>
      <p:sp>
        <p:nvSpPr>
          <p:cNvPr id="4" name="Slide Image Placeho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 Placeholder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образ слайда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6000">
                <a:effectLst/>
                <a:latin typeface="Calibri Light" panose="020F03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 Light" panose="020F0302020204030204" pitchFamily="34" charset="0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en-US" dirty="0">
                <a:sym typeface="+mn-ea"/>
              </a:rPr>
              <a:t>Click to edit Master text styles</a:t>
            </a:r>
            <a:endParaRPr lang="en-US" dirty="0"/>
          </a:p>
          <a:p>
            <a:pPr lvl="1"/>
            <a:r>
              <a:rPr lang="en-US" dirty="0">
                <a:sym typeface="+mn-ea"/>
              </a:rPr>
              <a:t>Second level</a:t>
            </a:r>
            <a:endParaRPr lang="en-US" dirty="0"/>
          </a:p>
          <a:p>
            <a:pPr lvl="2"/>
            <a:r>
              <a:rPr lang="en-US" dirty="0">
                <a:sym typeface="+mn-ea"/>
              </a:rPr>
              <a:t>Third level</a:t>
            </a:r>
            <a:endParaRPr lang="en-US" dirty="0"/>
          </a:p>
          <a:p>
            <a:pPr lvl="3"/>
            <a:r>
              <a:rPr lang="en-US" dirty="0">
                <a:sym typeface="+mn-ea"/>
              </a:rPr>
              <a:t>Fourth level</a:t>
            </a:r>
            <a:endParaRPr lang="en-US" dirty="0"/>
          </a:p>
          <a:p>
            <a:pPr lvl="4"/>
            <a:r>
              <a:rPr lang="en-US" dirty="0">
                <a:sym typeface="+mn-ea"/>
              </a:rPr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4400" b="1">
                <a:effectLst/>
                <a:latin typeface="Calibri Light" panose="020F03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 smtClean="0"/>
          </a:p>
          <a:p>
            <a:pPr lvl="1"/>
            <a:r>
              <a:rPr lang="en-US" dirty="0"/>
              <a:t>Second level 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3750945"/>
            <a:ext cx="9843135" cy="811530"/>
          </a:xfrm>
        </p:spPr>
        <p:txBody>
          <a:bodyPr anchor="b">
            <a:noAutofit/>
          </a:bodyPr>
          <a:lstStyle>
            <a:lvl1pPr>
              <a:defRPr sz="6000">
                <a:effectLst/>
              </a:defRPr>
            </a:lvl1pPr>
          </a:lstStyle>
          <a:p>
            <a:r>
              <a:rPr lang="en-US" dirty="0" smtClean="0">
                <a:sym typeface="+mn-ea"/>
              </a:rPr>
              <a:t>Click to edit Master title style</a:t>
            </a:r>
            <a:endParaRPr lang="en-US" dirty="0" smtClean="0">
              <a:sym typeface="+mn-ea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610028"/>
            <a:ext cx="7321550" cy="647555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effectLst/>
              </a:defRPr>
            </a:lvl1pPr>
          </a:lstStyle>
          <a:p>
            <a:r>
              <a:rPr lang="en-US" dirty="0" smtClean="0">
                <a:sym typeface="+mn-ea"/>
              </a:rPr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5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kumimoji="0" lang="en-US" sz="2800" b="0" i="0" u="none" strike="noStrike" kern="1200" cap="none" spc="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>
              <a:lnSpc>
                <a:spcPct val="15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>
                <a:sym typeface="+mn-ea"/>
              </a:rPr>
              <a:t>Second level</a:t>
            </a:r>
            <a:endParaRPr lang="en-US" dirty="0"/>
          </a:p>
          <a:p>
            <a:pPr lvl="2"/>
            <a:r>
              <a:rPr lang="en-US" dirty="0">
                <a:sym typeface="+mn-ea"/>
              </a:rPr>
              <a:t>Third level</a:t>
            </a:r>
            <a:endParaRPr lang="en-US" dirty="0"/>
          </a:p>
          <a:p>
            <a:pPr lvl="3"/>
            <a:r>
              <a:rPr lang="en-US" dirty="0">
                <a:sym typeface="+mn-ea"/>
              </a:rPr>
              <a:t>Fourth level</a:t>
            </a:r>
            <a:endParaRPr lang="en-US" dirty="0"/>
          </a:p>
          <a:p>
            <a:pPr lvl="4"/>
            <a:r>
              <a:rPr lang="en-US" dirty="0">
                <a:sym typeface="+mn-ea"/>
              </a:rPr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dirty="0" smtClean="0">
                <a:sym typeface="+mn-ea"/>
              </a:rPr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en-US" dirty="0">
                <a:sym typeface="+mn-ea"/>
              </a:rPr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400" b="0">
                <a:effectLst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3200" b="0">
                <a:effectLst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Click to edit Master text styles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  <a:endParaRPr lang="en-US" dirty="0" smtClean="0"/>
          </a:p>
          <a:p>
            <a:pPr lvl="2"/>
            <a:r>
              <a:rPr lang="en-US" dirty="0" smtClean="0"/>
              <a:t>Third level</a:t>
            </a:r>
            <a:endParaRPr lang="en-US" dirty="0"/>
          </a:p>
          <a:p>
            <a:pPr lvl="3"/>
            <a:r>
              <a:rPr lang="en-US" dirty="0" smtClean="0"/>
              <a:t>Fourth level</a:t>
            </a:r>
            <a:endParaRPr lang="en-US" dirty="0"/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49AE70B2-8BF9-45C0-BB95-33D1B9D3A854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Calibri Light" panose="020F0302020204030204" pitchFamily="34" charset="0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defRPr sz="2800" b="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effectLst/>
          <a:latin typeface="Calibri Light" panose="020F0302020204030204" pitchFamily="34" charset="0"/>
          <a:ea typeface="+mn-ea"/>
          <a:cs typeface="Calibri Light" panose="020F03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effectLst/>
          <a:latin typeface="Calibri Light" panose="020F0302020204030204" pitchFamily="34" charset="0"/>
          <a:ea typeface="+mn-ea"/>
          <a:cs typeface="Calibri Light" panose="020F03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effectLst/>
          <a:latin typeface="Calibri Light" panose="020F0302020204030204" pitchFamily="34" charset="0"/>
          <a:ea typeface="+mn-ea"/>
          <a:cs typeface="Calibri Light" panose="020F03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9.jpeg"/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customXml" Target="../ink/ink2.xml"/><Relationship Id="rId4" Type="http://schemas.openxmlformats.org/officeDocument/2006/relationships/image" Target="../media/image25.png"/><Relationship Id="rId3" Type="http://schemas.openxmlformats.org/officeDocument/2006/relationships/customXml" Target="../ink/ink1.xml"/><Relationship Id="rId2" Type="http://schemas.openxmlformats.org/officeDocument/2006/relationships/image" Target="../media/image1.jpeg"/><Relationship Id="rId1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9" Type="http://schemas.microsoft.com/office/2007/relationships/media" Target="../media/media2.mp4"/><Relationship Id="rId8" Type="http://schemas.openxmlformats.org/officeDocument/2006/relationships/video" Target="NULL" TargetMode="External"/><Relationship Id="rId7" Type="http://schemas.openxmlformats.org/officeDocument/2006/relationships/image" Target="../media/image28.png"/><Relationship Id="rId6" Type="http://schemas.openxmlformats.org/officeDocument/2006/relationships/customXml" Target="../ink/ink3.xml"/><Relationship Id="rId5" Type="http://schemas.openxmlformats.org/officeDocument/2006/relationships/image" Target="../media/image1.jpeg"/><Relationship Id="rId4" Type="http://schemas.openxmlformats.org/officeDocument/2006/relationships/image" Target="../media/image27.png"/><Relationship Id="rId3" Type="http://schemas.openxmlformats.org/officeDocument/2006/relationships/tags" Target="../tags/tag1.xml"/><Relationship Id="rId2" Type="http://schemas.microsoft.com/office/2007/relationships/media" Target="../media/media1.mp4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29.png"/><Relationship Id="rId10" Type="http://schemas.openxmlformats.org/officeDocument/2006/relationships/tags" Target="../tags/tag2.xml"/><Relationship Id="rId1" Type="http://schemas.openxmlformats.org/officeDocument/2006/relationships/video" Target="../media/media1.mp4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2.jpeg"/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1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.jpeg"/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1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1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1.jpeg"/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1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4" name="Изображение 3"/>
          <p:cNvPicPr/>
          <p:nvPr/>
        </p:nvPicPr>
        <p:blipFill>
          <a:blip r:embed="rId1"/>
          <a:srcRect l="9643" r="-3314" b="-1532"/>
          <a:stretch>
            <a:fillRect/>
          </a:stretch>
        </p:blipFill>
        <p:spPr>
          <a:xfrm>
            <a:off x="0" y="0"/>
            <a:ext cx="12749530" cy="6991985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139065" y="258445"/>
            <a:ext cx="12169140" cy="6732905"/>
          </a:xfrm>
          <a:prstGeom prst="rect">
            <a:avLst/>
          </a:prstGeom>
        </p:spPr>
        <p:txBody>
          <a:bodyPr>
            <a:noAutofit/>
          </a:bodyPr>
          <a:p>
            <a:pPr marL="0" indent="0" algn="ctr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1600">
                <a:latin typeface="Times New Roman" panose="02020603050405020304"/>
                <a:ea typeface="SimSun" panose="02010600030101010101" pitchFamily="2" charset="-122"/>
              </a:rPr>
              <a:t>Муниципальный конкурс учебно-исследовательских проектов</a:t>
            </a:r>
            <a:endParaRPr lang="en-US" altLang="zh-CN" sz="1600">
              <a:latin typeface="Times New Roman" panose="02020603050405020304"/>
              <a:ea typeface="SimSun" panose="02010600030101010101" pitchFamily="2" charset="-122"/>
            </a:endParaRPr>
          </a:p>
          <a:p>
            <a:pPr marL="0" indent="0" algn="ctr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1600">
                <a:latin typeface="Times New Roman" panose="02020603050405020304"/>
                <a:ea typeface="SimSun" panose="02010600030101010101" pitchFamily="2" charset="-122"/>
              </a:rPr>
              <a:t>воспитанников дошкольных образовательных учреждений</a:t>
            </a:r>
            <a:endParaRPr lang="en-US" altLang="zh-CN" sz="1600">
              <a:latin typeface="Times New Roman" panose="02020603050405020304"/>
              <a:ea typeface="SimSun" panose="02010600030101010101" pitchFamily="2" charset="-122"/>
            </a:endParaRPr>
          </a:p>
          <a:p>
            <a:pPr marL="0" indent="0" algn="ctr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1600">
                <a:latin typeface="Times New Roman" panose="02020603050405020304"/>
                <a:ea typeface="SimSun" panose="02010600030101010101" pitchFamily="2" charset="-122"/>
              </a:rPr>
              <a:t>«Я - ИССЛЕДОВАТЕЛЬ»</a:t>
            </a:r>
            <a:endParaRPr lang="en-US" altLang="zh-CN" sz="1600">
              <a:latin typeface="Times New Roman" panose="02020603050405020304"/>
              <a:ea typeface="SimSun" panose="02010600030101010101" pitchFamily="2" charset="-122"/>
            </a:endParaRPr>
          </a:p>
          <a:p>
            <a:pPr marL="0" indent="0" algn="ctr" defTabSz="266700">
              <a:spcBef>
                <a:spcPct val="0"/>
              </a:spcBef>
              <a:spcAft>
                <a:spcPct val="0"/>
              </a:spcAft>
            </a:pPr>
            <a:endParaRPr lang="en-US" altLang="zh-CN" sz="1600">
              <a:latin typeface="Times New Roman" panose="02020603050405020304"/>
              <a:ea typeface="SimSun" panose="02010600030101010101" pitchFamily="2" charset="-122"/>
            </a:endParaRPr>
          </a:p>
          <a:p>
            <a:pPr marL="0" indent="0" algn="ctr" defTabSz="266700">
              <a:spcBef>
                <a:spcPct val="0"/>
              </a:spcBef>
              <a:spcAft>
                <a:spcPct val="0"/>
              </a:spcAft>
            </a:pPr>
            <a:endParaRPr lang="en-US" altLang="zh-CN" sz="1600">
              <a:latin typeface="Times New Roman" panose="02020603050405020304"/>
              <a:ea typeface="SimSun" panose="02010600030101010101" pitchFamily="2" charset="-122"/>
            </a:endParaRPr>
          </a:p>
          <a:p>
            <a:pPr marL="0" indent="0" algn="ctr" defTabSz="266700">
              <a:spcBef>
                <a:spcPct val="0"/>
              </a:spcBef>
              <a:spcAft>
                <a:spcPct val="0"/>
              </a:spcAft>
            </a:pPr>
            <a:r>
              <a:rPr lang="en-US" altLang="en-US" sz="1600">
                <a:latin typeface="Times New Roman" panose="02020603050405020304"/>
                <a:ea typeface="SimSun" panose="02010600030101010101" pitchFamily="2" charset="-122"/>
              </a:rPr>
              <a:t>Тема</a:t>
            </a:r>
            <a:r>
              <a:rPr lang="en-US" altLang="ru-RU" sz="1600">
                <a:latin typeface="Times New Roman" panose="02020603050405020304"/>
                <a:ea typeface="SimSun" panose="02010600030101010101" pitchFamily="2" charset="-122"/>
              </a:rPr>
              <a:t>: </a:t>
            </a:r>
            <a:r>
              <a:rPr lang="en-US" altLang="en-US" sz="1600">
                <a:latin typeface="Times New Roman" panose="02020603050405020304"/>
                <a:ea typeface="SimSun" panose="02010600030101010101" pitchFamily="2" charset="-122"/>
              </a:rPr>
              <a:t>«</a:t>
            </a:r>
            <a:r>
              <a:rPr lang="en-US" altLang="en-US" sz="1600">
                <a:latin typeface="Times New Roman" panose="02020603050405020304"/>
                <a:ea typeface="SimSun" panose="02010600030101010101" pitchFamily="2" charset="-122"/>
              </a:rPr>
              <a:t>Золотая</a:t>
            </a:r>
            <a:r>
              <a:rPr lang="en-US" altLang="ru-RU" sz="1600">
                <a:latin typeface="Times New Roman" panose="02020603050405020304"/>
                <a:ea typeface="SimSun" panose="02010600030101010101" pitchFamily="2" charset="-122"/>
              </a:rPr>
              <a:t> </a:t>
            </a:r>
            <a:r>
              <a:rPr lang="en-US" altLang="en-US" sz="1600">
                <a:latin typeface="Times New Roman" panose="02020603050405020304"/>
                <a:ea typeface="SimSun" panose="02010600030101010101" pitchFamily="2" charset="-122"/>
              </a:rPr>
              <a:t>птичка</a:t>
            </a:r>
            <a:r>
              <a:rPr lang="en-US" altLang="ru-RU" sz="1600">
                <a:latin typeface="Times New Roman" panose="02020603050405020304"/>
                <a:ea typeface="SimSun" panose="02010600030101010101" pitchFamily="2" charset="-122"/>
              </a:rPr>
              <a:t> - </a:t>
            </a:r>
            <a:r>
              <a:rPr lang="en-US" altLang="en-US" sz="1600">
                <a:latin typeface="Times New Roman" panose="02020603050405020304"/>
                <a:ea typeface="SimSun" panose="02010600030101010101" pitchFamily="2" charset="-122"/>
              </a:rPr>
              <a:t>от</a:t>
            </a:r>
            <a:r>
              <a:rPr lang="en-US" altLang="ru-RU" sz="1600">
                <a:latin typeface="Times New Roman" panose="02020603050405020304"/>
                <a:ea typeface="SimSun" panose="02010600030101010101" pitchFamily="2" charset="-122"/>
              </a:rPr>
              <a:t> </a:t>
            </a:r>
            <a:r>
              <a:rPr lang="en-US" altLang="en-US" sz="1600">
                <a:latin typeface="Times New Roman" panose="02020603050405020304"/>
                <a:ea typeface="SimSun" panose="02010600030101010101" pitchFamily="2" charset="-122"/>
              </a:rPr>
              <a:t>яичка</a:t>
            </a:r>
            <a:r>
              <a:rPr lang="en-US" altLang="ru-RU" sz="1600">
                <a:latin typeface="Times New Roman" panose="02020603050405020304"/>
                <a:ea typeface="SimSun" panose="02010600030101010101" pitchFamily="2" charset="-122"/>
              </a:rPr>
              <a:t> </a:t>
            </a:r>
            <a:r>
              <a:rPr lang="en-US" altLang="en-US" sz="1600">
                <a:latin typeface="Times New Roman" panose="02020603050405020304"/>
                <a:ea typeface="SimSun" panose="02010600030101010101" pitchFamily="2" charset="-122"/>
              </a:rPr>
              <a:t>до</a:t>
            </a:r>
            <a:r>
              <a:rPr lang="en-US" altLang="ru-RU" sz="1600">
                <a:latin typeface="Times New Roman" panose="02020603050405020304"/>
                <a:ea typeface="SimSun" panose="02010600030101010101" pitchFamily="2" charset="-122"/>
              </a:rPr>
              <a:t> </a:t>
            </a:r>
            <a:r>
              <a:rPr lang="en-US" altLang="en-US" sz="1600">
                <a:latin typeface="Times New Roman" panose="02020603050405020304"/>
                <a:ea typeface="SimSun" panose="02010600030101010101" pitchFamily="2" charset="-122"/>
              </a:rPr>
              <a:t>яичка</a:t>
            </a:r>
            <a:r>
              <a:rPr lang="en-US" altLang="en-US" sz="1600">
                <a:latin typeface="Times New Roman" panose="02020603050405020304"/>
                <a:ea typeface="SimSun" panose="02010600030101010101" pitchFamily="2" charset="-122"/>
              </a:rPr>
              <a:t>»</a:t>
            </a:r>
            <a:endParaRPr lang="en-US" altLang="zh-CN" sz="1600">
              <a:latin typeface="Times New Roman" panose="02020603050405020304"/>
              <a:ea typeface="SimSun" panose="02010600030101010101" pitchFamily="2" charset="-122"/>
            </a:endParaRPr>
          </a:p>
          <a:p>
            <a:pPr marL="0" indent="0" algn="r" defTabSz="266700">
              <a:spcBef>
                <a:spcPct val="0"/>
              </a:spcBef>
              <a:spcAft>
                <a:spcPct val="0"/>
              </a:spcAft>
            </a:pPr>
            <a:endParaRPr lang="en-US" altLang="zh-CN" sz="1600">
              <a:latin typeface="Times New Roman" panose="02020603050405020304"/>
              <a:ea typeface="SimSun" panose="02010600030101010101" pitchFamily="2" charset="-122"/>
            </a:endParaRPr>
          </a:p>
          <a:p>
            <a:pPr marL="0" indent="0" algn="r" defTabSz="266700">
              <a:spcBef>
                <a:spcPct val="0"/>
              </a:spcBef>
              <a:spcAft>
                <a:spcPct val="0"/>
              </a:spcAft>
            </a:pPr>
            <a:endParaRPr lang="en-US" altLang="zh-CN" sz="1600">
              <a:latin typeface="Times New Roman" panose="02020603050405020304"/>
              <a:ea typeface="SimSun" panose="02010600030101010101" pitchFamily="2" charset="-122"/>
            </a:endParaRPr>
          </a:p>
          <a:p>
            <a:pPr marL="0" indent="0" algn="r" defTabSz="266700">
              <a:spcBef>
                <a:spcPct val="0"/>
              </a:spcBef>
              <a:spcAft>
                <a:spcPct val="0"/>
              </a:spcAft>
            </a:pPr>
            <a:endParaRPr lang="en-US" altLang="zh-CN" sz="1600">
              <a:latin typeface="Times New Roman" panose="02020603050405020304"/>
              <a:ea typeface="SimSun" panose="02010600030101010101" pitchFamily="2" charset="-122"/>
            </a:endParaRPr>
          </a:p>
          <a:p>
            <a:pPr marL="0" indent="0" algn="r" defTabSz="266700">
              <a:spcBef>
                <a:spcPct val="0"/>
              </a:spcBef>
              <a:spcAft>
                <a:spcPct val="0"/>
              </a:spcAft>
            </a:pPr>
            <a:endParaRPr lang="en-US" altLang="zh-CN" sz="1600">
              <a:latin typeface="Times New Roman" panose="02020603050405020304"/>
              <a:ea typeface="SimSun" panose="02010600030101010101" pitchFamily="2" charset="-122"/>
            </a:endParaRPr>
          </a:p>
          <a:p>
            <a:pPr marL="0" indent="0" algn="r" defTabSz="266700">
              <a:spcBef>
                <a:spcPct val="0"/>
              </a:spcBef>
              <a:spcAft>
                <a:spcPct val="0"/>
              </a:spcAft>
            </a:pPr>
            <a:endParaRPr lang="en-US" altLang="zh-CN" sz="1600">
              <a:latin typeface="Times New Roman" panose="02020603050405020304"/>
              <a:ea typeface="SimSun" panose="02010600030101010101" pitchFamily="2" charset="-122"/>
            </a:endParaRPr>
          </a:p>
          <a:p>
            <a:pPr marL="0" indent="0" algn="r" defTabSz="266700">
              <a:spcBef>
                <a:spcPct val="0"/>
              </a:spcBef>
              <a:spcAft>
                <a:spcPct val="0"/>
              </a:spcAft>
            </a:pPr>
            <a:endParaRPr lang="en-US" altLang="zh-CN" sz="1600">
              <a:latin typeface="Times New Roman" panose="02020603050405020304"/>
              <a:ea typeface="SimSun" panose="02010600030101010101" pitchFamily="2" charset="-122"/>
            </a:endParaRPr>
          </a:p>
          <a:p>
            <a:pPr marL="0" indent="0" algn="r" defTabSz="266700">
              <a:spcBef>
                <a:spcPct val="0"/>
              </a:spcBef>
              <a:spcAft>
                <a:spcPct val="0"/>
              </a:spcAft>
            </a:pPr>
            <a:endParaRPr lang="en-US" altLang="en-US" sz="1600">
              <a:latin typeface="Times New Roman" panose="02020603050405020304"/>
              <a:ea typeface="SimSun" panose="02010600030101010101" pitchFamily="2" charset="-122"/>
            </a:endParaRPr>
          </a:p>
          <a:p>
            <a:pPr marL="0" indent="0" algn="r" defTabSz="266700">
              <a:spcBef>
                <a:spcPct val="0"/>
              </a:spcBef>
              <a:spcAft>
                <a:spcPct val="0"/>
              </a:spcAft>
            </a:pPr>
            <a:endParaRPr lang="en-US" altLang="en-US" sz="1600">
              <a:latin typeface="Times New Roman" panose="02020603050405020304"/>
              <a:ea typeface="SimSun" panose="02010600030101010101" pitchFamily="2" charset="-122"/>
            </a:endParaRPr>
          </a:p>
          <a:p>
            <a:pPr marL="0" indent="0" algn="r" defTabSz="266700">
              <a:spcBef>
                <a:spcPct val="0"/>
              </a:spcBef>
              <a:spcAft>
                <a:spcPct val="0"/>
              </a:spcAft>
            </a:pPr>
            <a:endParaRPr lang="en-US" altLang="en-US" sz="1600">
              <a:latin typeface="Times New Roman" panose="02020603050405020304"/>
              <a:ea typeface="SimSun" panose="02010600030101010101" pitchFamily="2" charset="-122"/>
            </a:endParaRPr>
          </a:p>
          <a:p>
            <a:pPr marL="0" indent="0" algn="r" defTabSz="266700">
              <a:spcBef>
                <a:spcPct val="0"/>
              </a:spcBef>
              <a:spcAft>
                <a:spcPct val="0"/>
              </a:spcAft>
            </a:pPr>
            <a:endParaRPr lang="en-US" altLang="en-US" sz="1600">
              <a:latin typeface="Times New Roman" panose="02020603050405020304"/>
              <a:ea typeface="SimSun" panose="02010600030101010101" pitchFamily="2" charset="-122"/>
            </a:endParaRPr>
          </a:p>
          <a:p>
            <a:pPr marL="0" indent="0" algn="r" defTabSz="266700">
              <a:spcBef>
                <a:spcPct val="0"/>
              </a:spcBef>
              <a:spcAft>
                <a:spcPct val="0"/>
              </a:spcAft>
            </a:pPr>
            <a:endParaRPr lang="en-US" altLang="en-US" sz="1600">
              <a:latin typeface="Times New Roman" panose="02020603050405020304"/>
              <a:ea typeface="SimSun" panose="02010600030101010101" pitchFamily="2" charset="-122"/>
            </a:endParaRPr>
          </a:p>
          <a:p>
            <a:pPr marL="0" indent="0" algn="l" defTabSz="266700">
              <a:spcBef>
                <a:spcPct val="0"/>
              </a:spcBef>
              <a:spcAft>
                <a:spcPct val="0"/>
              </a:spcAft>
            </a:pPr>
            <a:r>
              <a:rPr lang="ru-RU" altLang="en-US" sz="1600">
                <a:latin typeface="Times New Roman" panose="02020603050405020304"/>
                <a:ea typeface="SimSun" panose="02010600030101010101" pitchFamily="2" charset="-122"/>
              </a:rPr>
              <a:t>                                                                                                                                                                               </a:t>
            </a:r>
            <a:r>
              <a:rPr lang="en-US" altLang="en-US" sz="1600">
                <a:latin typeface="Times New Roman" panose="02020603050405020304"/>
                <a:ea typeface="SimSun" panose="02010600030101010101" pitchFamily="2" charset="-122"/>
              </a:rPr>
              <a:t>Новикова</a:t>
            </a:r>
            <a:r>
              <a:rPr lang="en-US" altLang="ru-RU" sz="1600">
                <a:latin typeface="Times New Roman" panose="02020603050405020304"/>
                <a:ea typeface="SimSun" panose="02010600030101010101" pitchFamily="2" charset="-122"/>
              </a:rPr>
              <a:t> </a:t>
            </a:r>
            <a:r>
              <a:rPr lang="en-US" altLang="en-US" sz="1600">
                <a:latin typeface="Times New Roman" panose="02020603050405020304"/>
                <a:ea typeface="SimSun" panose="02010600030101010101" pitchFamily="2" charset="-122"/>
              </a:rPr>
              <a:t>Елизавета</a:t>
            </a:r>
            <a:endParaRPr lang="en-US" altLang="en-US" sz="1600">
              <a:latin typeface="Times New Roman" panose="02020603050405020304"/>
              <a:ea typeface="SimSun" panose="02010600030101010101" pitchFamily="2" charset="-122"/>
            </a:endParaRPr>
          </a:p>
          <a:p>
            <a:pPr marL="0" indent="0" algn="l" defTabSz="266700">
              <a:spcBef>
                <a:spcPct val="0"/>
              </a:spcBef>
              <a:spcAft>
                <a:spcPct val="0"/>
              </a:spcAft>
            </a:pPr>
            <a:r>
              <a:rPr lang="ru-RU" altLang="en-US" sz="1600">
                <a:latin typeface="Times New Roman" panose="02020603050405020304"/>
                <a:ea typeface="SimSun" panose="02010600030101010101" pitchFamily="2" charset="-122"/>
              </a:rPr>
              <a:t>                                                                                                                                                                               </a:t>
            </a:r>
            <a:r>
              <a:rPr lang="en-US" altLang="en-US" sz="1600">
                <a:latin typeface="Times New Roman" panose="02020603050405020304"/>
                <a:ea typeface="SimSun" panose="02010600030101010101" pitchFamily="2" charset="-122"/>
              </a:rPr>
              <a:t>Воспитанница</a:t>
            </a:r>
            <a:r>
              <a:rPr lang="en-US" altLang="ru-RU" sz="1600">
                <a:latin typeface="Times New Roman" panose="02020603050405020304"/>
                <a:ea typeface="SimSun" panose="02010600030101010101" pitchFamily="2" charset="-122"/>
              </a:rPr>
              <a:t> </a:t>
            </a:r>
            <a:r>
              <a:rPr lang="en-US" altLang="en-US" sz="1600">
                <a:latin typeface="Times New Roman" panose="02020603050405020304"/>
                <a:ea typeface="SimSun" panose="02010600030101010101" pitchFamily="2" charset="-122"/>
              </a:rPr>
              <a:t>МА</a:t>
            </a:r>
            <a:r>
              <a:rPr lang="en-US" altLang="ru-RU" sz="1600">
                <a:latin typeface="Times New Roman" panose="02020603050405020304"/>
                <a:ea typeface="SimSun" panose="02010600030101010101" pitchFamily="2" charset="-122"/>
              </a:rPr>
              <a:t> </a:t>
            </a:r>
            <a:r>
              <a:rPr lang="en-US" altLang="en-US" sz="1600">
                <a:latin typeface="Times New Roman" panose="02020603050405020304"/>
                <a:ea typeface="SimSun" panose="02010600030101010101" pitchFamily="2" charset="-122"/>
              </a:rPr>
              <a:t>ДОУ</a:t>
            </a:r>
            <a:r>
              <a:rPr lang="en-US" altLang="ru-RU" sz="1600">
                <a:latin typeface="Times New Roman" panose="02020603050405020304"/>
                <a:ea typeface="SimSun" panose="02010600030101010101" pitchFamily="2" charset="-122"/>
              </a:rPr>
              <a:t> </a:t>
            </a:r>
            <a:r>
              <a:rPr lang="en-US" altLang="en-US" sz="1600">
                <a:latin typeface="Times New Roman" panose="02020603050405020304"/>
                <a:ea typeface="SimSun" panose="02010600030101010101" pitchFamily="2" charset="-122"/>
              </a:rPr>
              <a:t>№</a:t>
            </a:r>
            <a:r>
              <a:rPr lang="en-US" altLang="ru-RU" sz="1600">
                <a:latin typeface="Times New Roman" panose="02020603050405020304"/>
                <a:ea typeface="SimSun" panose="02010600030101010101" pitchFamily="2" charset="-122"/>
              </a:rPr>
              <a:t> 34</a:t>
            </a:r>
            <a:endParaRPr lang="en-US" altLang="ru-RU" sz="1600">
              <a:latin typeface="Times New Roman" panose="02020603050405020304"/>
              <a:ea typeface="SimSun" panose="02010600030101010101" pitchFamily="2" charset="-122"/>
            </a:endParaRPr>
          </a:p>
          <a:p>
            <a:pPr marL="0" indent="0" algn="l" defTabSz="266700">
              <a:spcBef>
                <a:spcPct val="0"/>
              </a:spcBef>
              <a:spcAft>
                <a:spcPct val="0"/>
              </a:spcAft>
            </a:pPr>
            <a:r>
              <a:rPr lang="ru-RU" altLang="en-US" sz="1600">
                <a:latin typeface="Times New Roman" panose="02020603050405020304"/>
                <a:ea typeface="SimSun" panose="02010600030101010101" pitchFamily="2" charset="-122"/>
              </a:rPr>
              <a:t>                                                                                                                                                                               </a:t>
            </a:r>
            <a:r>
              <a:rPr lang="en-US" altLang="en-US" sz="1600">
                <a:latin typeface="Times New Roman" panose="02020603050405020304"/>
                <a:ea typeface="SimSun" panose="02010600030101010101" pitchFamily="2" charset="-122"/>
              </a:rPr>
              <a:t>Научный</a:t>
            </a:r>
            <a:r>
              <a:rPr lang="en-US" altLang="ru-RU" sz="1600">
                <a:latin typeface="Times New Roman" panose="02020603050405020304"/>
                <a:ea typeface="SimSun" panose="02010600030101010101" pitchFamily="2" charset="-122"/>
              </a:rPr>
              <a:t> </a:t>
            </a:r>
            <a:r>
              <a:rPr lang="en-US" altLang="en-US" sz="1600">
                <a:latin typeface="Times New Roman" panose="02020603050405020304"/>
                <a:ea typeface="SimSun" panose="02010600030101010101" pitchFamily="2" charset="-122"/>
              </a:rPr>
              <a:t>руководитель</a:t>
            </a:r>
            <a:r>
              <a:rPr lang="en-US" altLang="ru-RU" sz="1600">
                <a:latin typeface="Times New Roman" panose="02020603050405020304"/>
                <a:ea typeface="SimSun" panose="02010600030101010101" pitchFamily="2" charset="-122"/>
              </a:rPr>
              <a:t>:</a:t>
            </a:r>
            <a:endParaRPr lang="en-US" altLang="ru-RU" sz="1600">
              <a:latin typeface="Times New Roman" panose="02020603050405020304"/>
              <a:ea typeface="SimSun" panose="02010600030101010101" pitchFamily="2" charset="-122"/>
            </a:endParaRPr>
          </a:p>
          <a:p>
            <a:pPr marL="0" indent="0" algn="l" defTabSz="266700">
              <a:spcBef>
                <a:spcPct val="0"/>
              </a:spcBef>
              <a:spcAft>
                <a:spcPct val="0"/>
              </a:spcAft>
            </a:pPr>
            <a:r>
              <a:rPr lang="ru-RU" altLang="en-US" sz="1600">
                <a:latin typeface="Times New Roman" panose="02020603050405020304"/>
                <a:ea typeface="SimSun" panose="02010600030101010101" pitchFamily="2" charset="-122"/>
              </a:rPr>
              <a:t>                                                                                                                                                                               </a:t>
            </a:r>
            <a:r>
              <a:rPr lang="en-US" altLang="en-US" sz="1600">
                <a:latin typeface="Times New Roman" panose="02020603050405020304"/>
                <a:ea typeface="SimSun" panose="02010600030101010101" pitchFamily="2" charset="-122"/>
              </a:rPr>
              <a:t>Ложкина</a:t>
            </a:r>
            <a:r>
              <a:rPr lang="en-US" altLang="ru-RU" sz="1600">
                <a:latin typeface="Times New Roman" panose="02020603050405020304"/>
                <a:ea typeface="SimSun" panose="02010600030101010101" pitchFamily="2" charset="-122"/>
              </a:rPr>
              <a:t> </a:t>
            </a:r>
            <a:r>
              <a:rPr lang="en-US" altLang="en-US" sz="1600">
                <a:latin typeface="Times New Roman" panose="02020603050405020304"/>
                <a:ea typeface="SimSun" panose="02010600030101010101" pitchFamily="2" charset="-122"/>
              </a:rPr>
              <a:t>Гульнара</a:t>
            </a:r>
            <a:r>
              <a:rPr lang="en-US" altLang="ru-RU" sz="1600">
                <a:latin typeface="Times New Roman" panose="02020603050405020304"/>
                <a:ea typeface="SimSun" panose="02010600030101010101" pitchFamily="2" charset="-122"/>
              </a:rPr>
              <a:t> </a:t>
            </a:r>
            <a:r>
              <a:rPr lang="en-US" altLang="en-US" sz="1600">
                <a:latin typeface="Times New Roman" panose="02020603050405020304"/>
                <a:ea typeface="SimSun" panose="02010600030101010101" pitchFamily="2" charset="-122"/>
              </a:rPr>
              <a:t>Шамиловна</a:t>
            </a:r>
            <a:endParaRPr lang="en-US" altLang="en-US" sz="1600">
              <a:latin typeface="Times New Roman" panose="02020603050405020304"/>
              <a:ea typeface="SimSun" panose="02010600030101010101" pitchFamily="2" charset="-122"/>
            </a:endParaRPr>
          </a:p>
          <a:p>
            <a:pPr marL="0" indent="0" algn="l" defTabSz="266700">
              <a:spcBef>
                <a:spcPct val="0"/>
              </a:spcBef>
              <a:spcAft>
                <a:spcPct val="0"/>
              </a:spcAft>
            </a:pPr>
            <a:r>
              <a:rPr lang="ru-RU" altLang="en-US" sz="1600">
                <a:latin typeface="Times New Roman" panose="02020603050405020304"/>
                <a:ea typeface="SimSun" panose="02010600030101010101" pitchFamily="2" charset="-122"/>
              </a:rPr>
              <a:t>                                                                                                                                                                               </a:t>
            </a:r>
            <a:r>
              <a:rPr lang="en-US" altLang="en-US" sz="1600">
                <a:latin typeface="Times New Roman" panose="02020603050405020304"/>
                <a:ea typeface="SimSun" panose="02010600030101010101" pitchFamily="2" charset="-122"/>
              </a:rPr>
              <a:t>Воспитатель</a:t>
            </a:r>
            <a:r>
              <a:rPr lang="en-US" altLang="ru-RU" sz="1600">
                <a:latin typeface="Times New Roman" panose="02020603050405020304"/>
                <a:ea typeface="SimSun" panose="02010600030101010101" pitchFamily="2" charset="-122"/>
              </a:rPr>
              <a:t> </a:t>
            </a:r>
            <a:r>
              <a:rPr lang="en-US" altLang="en-US" sz="1600">
                <a:latin typeface="Times New Roman" panose="02020603050405020304"/>
                <a:ea typeface="SimSun" panose="02010600030101010101" pitchFamily="2" charset="-122"/>
              </a:rPr>
              <a:t>МА</a:t>
            </a:r>
            <a:r>
              <a:rPr lang="en-US" altLang="ru-RU" sz="1600">
                <a:latin typeface="Times New Roman" panose="02020603050405020304"/>
                <a:ea typeface="SimSun" panose="02010600030101010101" pitchFamily="2" charset="-122"/>
              </a:rPr>
              <a:t> </a:t>
            </a:r>
            <a:r>
              <a:rPr lang="en-US" altLang="en-US" sz="1600">
                <a:latin typeface="Times New Roman" panose="02020603050405020304"/>
                <a:ea typeface="SimSun" panose="02010600030101010101" pitchFamily="2" charset="-122"/>
              </a:rPr>
              <a:t>ДОУ</a:t>
            </a:r>
            <a:r>
              <a:rPr lang="en-US" altLang="ru-RU" sz="1600">
                <a:latin typeface="Times New Roman" panose="02020603050405020304"/>
                <a:ea typeface="SimSun" panose="02010600030101010101" pitchFamily="2" charset="-122"/>
              </a:rPr>
              <a:t> </a:t>
            </a:r>
            <a:r>
              <a:rPr lang="en-US" altLang="en-US" sz="1600">
                <a:latin typeface="Times New Roman" panose="02020603050405020304"/>
                <a:ea typeface="SimSun" panose="02010600030101010101" pitchFamily="2" charset="-122"/>
              </a:rPr>
              <a:t>№</a:t>
            </a:r>
            <a:r>
              <a:rPr lang="en-US" altLang="ru-RU" sz="1600">
                <a:latin typeface="Times New Roman" panose="02020603050405020304"/>
                <a:ea typeface="SimSun" panose="02010600030101010101" pitchFamily="2" charset="-122"/>
              </a:rPr>
              <a:t> 34</a:t>
            </a:r>
            <a:endParaRPr lang="en-US" altLang="ru-RU" sz="1600">
              <a:latin typeface="Times New Roman" panose="02020603050405020304"/>
              <a:ea typeface="SimSun" panose="02010600030101010101" pitchFamily="2" charset="-122"/>
            </a:endParaRPr>
          </a:p>
          <a:p>
            <a:pPr marL="0" indent="0" algn="ctr" defTabSz="266700">
              <a:spcBef>
                <a:spcPct val="0"/>
              </a:spcBef>
              <a:spcAft>
                <a:spcPct val="0"/>
              </a:spcAft>
            </a:pPr>
            <a:endParaRPr lang="en-US" altLang="en-US" sz="1600">
              <a:latin typeface="Times New Roman" panose="02020603050405020304"/>
              <a:ea typeface="SimSun" panose="02010600030101010101" pitchFamily="2" charset="-122"/>
            </a:endParaRPr>
          </a:p>
          <a:p>
            <a:pPr marL="0" indent="0" algn="ctr" defTabSz="266700">
              <a:spcBef>
                <a:spcPct val="0"/>
              </a:spcBef>
              <a:spcAft>
                <a:spcPct val="0"/>
              </a:spcAft>
            </a:pPr>
            <a:endParaRPr lang="en-US" altLang="en-US" sz="1600">
              <a:latin typeface="Times New Roman" panose="02020603050405020304"/>
              <a:ea typeface="SimSun" panose="02010600030101010101" pitchFamily="2" charset="-122"/>
            </a:endParaRPr>
          </a:p>
          <a:p>
            <a:pPr marL="0" indent="0" algn="ctr" defTabSz="266700">
              <a:spcBef>
                <a:spcPct val="0"/>
              </a:spcBef>
              <a:spcAft>
                <a:spcPct val="0"/>
              </a:spcAft>
            </a:pPr>
            <a:r>
              <a:rPr lang="en-US" altLang="en-US" sz="1600">
                <a:latin typeface="Times New Roman" panose="02020603050405020304"/>
                <a:ea typeface="SimSun" panose="02010600030101010101" pitchFamily="2" charset="-122"/>
              </a:rPr>
              <a:t>Мо</a:t>
            </a:r>
            <a:r>
              <a:rPr lang="en-US" altLang="ru-RU" sz="1600">
                <a:latin typeface="Times New Roman" panose="02020603050405020304"/>
                <a:ea typeface="SimSun" panose="02010600030101010101" pitchFamily="2" charset="-122"/>
              </a:rPr>
              <a:t> </a:t>
            </a:r>
            <a:r>
              <a:rPr lang="en-US" altLang="en-US" sz="1600">
                <a:latin typeface="Times New Roman" panose="02020603050405020304"/>
                <a:ea typeface="SimSun" panose="02010600030101010101" pitchFamily="2" charset="-122"/>
              </a:rPr>
              <a:t>Краснотурьинск</a:t>
            </a:r>
            <a:r>
              <a:rPr lang="en-US" altLang="ru-RU" sz="1600">
                <a:latin typeface="Times New Roman" panose="02020603050405020304"/>
                <a:ea typeface="SimSun" panose="02010600030101010101" pitchFamily="2" charset="-122"/>
              </a:rPr>
              <a:t> 2024/2025 </a:t>
            </a:r>
            <a:r>
              <a:rPr lang="en-US" altLang="en-US" sz="1600">
                <a:latin typeface="Times New Roman" panose="02020603050405020304"/>
                <a:ea typeface="SimSun" panose="02010600030101010101" pitchFamily="2" charset="-122"/>
              </a:rPr>
              <a:t>учебный</a:t>
            </a:r>
            <a:r>
              <a:rPr lang="en-US" altLang="ru-RU" sz="1600">
                <a:latin typeface="Times New Roman" panose="02020603050405020304"/>
                <a:ea typeface="SimSun" panose="02010600030101010101" pitchFamily="2" charset="-122"/>
              </a:rPr>
              <a:t> </a:t>
            </a:r>
            <a:r>
              <a:rPr lang="en-US" altLang="en-US" sz="1600">
                <a:latin typeface="Times New Roman" panose="02020603050405020304"/>
                <a:ea typeface="SimSun" panose="02010600030101010101" pitchFamily="2" charset="-122"/>
              </a:rPr>
              <a:t>год</a:t>
            </a:r>
            <a:endParaRPr lang="en-US" altLang="en-US" sz="1600">
              <a:latin typeface="Times New Roman" panose="02020603050405020304"/>
              <a:ea typeface="SimSun" panose="02010600030101010101" pitchFamily="2" charset="-122"/>
            </a:endParaRPr>
          </a:p>
          <a:p>
            <a:pPr marL="0" indent="0" algn="ctr" defTabSz="266700">
              <a:spcBef>
                <a:spcPct val="0"/>
              </a:spcBef>
              <a:spcAft>
                <a:spcPct val="0"/>
              </a:spcAft>
            </a:pPr>
            <a:endParaRPr lang="en-US" altLang="zh-CN" sz="1600">
              <a:latin typeface="Times New Roman" panose="02020603050405020304"/>
              <a:ea typeface="SimSun" panose="02010600030101010101" pitchFamily="2" charset="-122"/>
            </a:endParaRPr>
          </a:p>
          <a:p>
            <a:pPr marL="0" indent="0" algn="ctr" defTabSz="266700">
              <a:spcBef>
                <a:spcPct val="0"/>
              </a:spcBef>
              <a:spcAft>
                <a:spcPct val="0"/>
              </a:spcAft>
            </a:pPr>
            <a:endParaRPr lang="en-US" altLang="zh-CN" sz="1600">
              <a:latin typeface="Times New Roman" panose="02020603050405020304"/>
              <a:ea typeface="SimSun" panose="02010600030101010101" pitchFamily="2" charset="-122"/>
            </a:endParaRPr>
          </a:p>
        </p:txBody>
      </p:sp>
      <p:pic>
        <p:nvPicPr>
          <p:cNvPr id="41" name="Изображение 1" descr="IMG_256"/>
          <p:cNvPicPr>
            <a:picLocks noChangeAspect="1"/>
          </p:cNvPicPr>
          <p:nvPr/>
        </p:nvPicPr>
        <p:blipFill>
          <a:blip r:embed="rId2"/>
          <a:srcRect l="7901" t="2409" r="6382" b="9832"/>
          <a:stretch>
            <a:fillRect/>
          </a:stretch>
        </p:blipFill>
        <p:spPr>
          <a:xfrm>
            <a:off x="4020820" y="2094230"/>
            <a:ext cx="4084955" cy="30670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4" name="Изображение 3"/>
          <p:cNvPicPr/>
          <p:nvPr/>
        </p:nvPicPr>
        <p:blipFill>
          <a:blip r:embed="rId1"/>
          <a:srcRect l="9643" r="-3314" b="-1532"/>
          <a:stretch>
            <a:fillRect/>
          </a:stretch>
        </p:blipFill>
        <p:spPr>
          <a:xfrm>
            <a:off x="0" y="61595"/>
            <a:ext cx="12749530" cy="6930390"/>
          </a:xfrm>
          <a:prstGeom prst="rect">
            <a:avLst/>
          </a:prstGeom>
        </p:spPr>
      </p:pic>
      <p:pic>
        <p:nvPicPr>
          <p:cNvPr id="9" name="Изображение 9" descr="WhatsApp Image 2024-11-18 at 13.27.47 (1)"/>
          <p:cNvPicPr>
            <a:picLocks noChangeAspect="1"/>
          </p:cNvPicPr>
          <p:nvPr/>
        </p:nvPicPr>
        <p:blipFill>
          <a:blip r:embed="rId2"/>
          <a:srcRect l="11404" t="9272" r="23207" b="35087"/>
          <a:stretch>
            <a:fillRect/>
          </a:stretch>
        </p:blipFill>
        <p:spPr>
          <a:xfrm>
            <a:off x="91440" y="830580"/>
            <a:ext cx="4217035" cy="52590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Изображение 10" descr="WhatsApp Image 2024-11-18 at 13.27.46 (1)"/>
          <p:cNvPicPr>
            <a:picLocks noChangeAspect="1"/>
          </p:cNvPicPr>
          <p:nvPr/>
        </p:nvPicPr>
        <p:blipFill>
          <a:blip r:embed="rId3"/>
          <a:srcRect l="18355" t="17736" r="-6464"/>
          <a:stretch>
            <a:fillRect/>
          </a:stretch>
        </p:blipFill>
        <p:spPr>
          <a:xfrm>
            <a:off x="4308475" y="901065"/>
            <a:ext cx="3781425" cy="5188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Изображение 11" descr="WhatsApp Image 2024-11-18 at 13.27.46"/>
          <p:cNvPicPr>
            <a:picLocks noChangeAspect="1"/>
          </p:cNvPicPr>
          <p:nvPr/>
        </p:nvPicPr>
        <p:blipFill>
          <a:blip r:embed="rId4"/>
          <a:srcRect l="15984" t="-1182" r="7602"/>
          <a:stretch>
            <a:fillRect/>
          </a:stretch>
        </p:blipFill>
        <p:spPr>
          <a:xfrm>
            <a:off x="7927340" y="901700"/>
            <a:ext cx="4231005" cy="5085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5" name="Замещающее содержимое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994660" y="1825625"/>
            <a:ext cx="5821045" cy="4351655"/>
          </a:xfrm>
          <a:prstGeom prst="rect">
            <a:avLst/>
          </a:prstGeom>
        </p:spPr>
      </p:pic>
      <p:pic>
        <p:nvPicPr>
          <p:cNvPr id="4" name="Изображение 3"/>
          <p:cNvPicPr/>
          <p:nvPr/>
        </p:nvPicPr>
        <p:blipFill>
          <a:blip r:embed="rId2"/>
          <a:srcRect l="9643" r="-3314" b="-1532"/>
          <a:stretch>
            <a:fillRect/>
          </a:stretch>
        </p:blipFill>
        <p:spPr>
          <a:xfrm>
            <a:off x="-97790" y="61595"/>
            <a:ext cx="12749530" cy="6930390"/>
          </a:xfrm>
          <a:prstGeom prst="rect">
            <a:avLst/>
          </a:prstGeom>
        </p:spPr>
      </p:pic>
      <p:pic>
        <p:nvPicPr>
          <p:cNvPr id="15" name="Изображение 15" descr="WhatsApp Image 2025-01-10 at 12.49.28"/>
          <p:cNvPicPr>
            <a:picLocks noChangeAspect="1"/>
          </p:cNvPicPr>
          <p:nvPr/>
        </p:nvPicPr>
        <p:blipFill>
          <a:blip r:embed="rId3"/>
          <a:srcRect t="13309" r="8587" b="22849"/>
          <a:stretch>
            <a:fillRect/>
          </a:stretch>
        </p:blipFill>
        <p:spPr>
          <a:xfrm>
            <a:off x="4237355" y="1158875"/>
            <a:ext cx="4453890" cy="4161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Изображение 14" descr="WhatsApp Image 2025-01-10 at 12.49.30 (1)"/>
          <p:cNvPicPr>
            <a:picLocks noChangeAspect="1"/>
          </p:cNvPicPr>
          <p:nvPr/>
        </p:nvPicPr>
        <p:blipFill>
          <a:blip r:embed="rId4"/>
          <a:srcRect t="11025" r="5948" b="21775"/>
          <a:stretch>
            <a:fillRect/>
          </a:stretch>
        </p:blipFill>
        <p:spPr>
          <a:xfrm>
            <a:off x="158750" y="3989070"/>
            <a:ext cx="4565015" cy="243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Изображение 16" descr="WhatsApp Image 2025-01-10 at 12.49.27"/>
          <p:cNvPicPr>
            <a:picLocks noChangeAspect="1"/>
          </p:cNvPicPr>
          <p:nvPr/>
        </p:nvPicPr>
        <p:blipFill>
          <a:blip r:embed="rId5"/>
          <a:srcRect r="-792" b="6857"/>
          <a:stretch>
            <a:fillRect/>
          </a:stretch>
        </p:blipFill>
        <p:spPr>
          <a:xfrm>
            <a:off x="8815705" y="1994535"/>
            <a:ext cx="3383280" cy="4182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1"/>
          <a:srcRect r="-961" b="8647"/>
          <a:stretch>
            <a:fillRect/>
          </a:stretch>
        </p:blipFill>
        <p:spPr>
          <a:xfrm>
            <a:off x="158750" y="258445"/>
            <a:ext cx="4436745" cy="300101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5" name="Замещающее содержимое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994660" y="1825625"/>
            <a:ext cx="5821045" cy="4351655"/>
          </a:xfrm>
          <a:prstGeom prst="rect">
            <a:avLst/>
          </a:prstGeom>
        </p:spPr>
      </p:pic>
      <p:pic>
        <p:nvPicPr>
          <p:cNvPr id="4" name="Изображение 3"/>
          <p:cNvPicPr/>
          <p:nvPr/>
        </p:nvPicPr>
        <p:blipFill>
          <a:blip r:embed="rId2"/>
          <a:srcRect l="9643" r="-3314" b="-1532"/>
          <a:stretch>
            <a:fillRect/>
          </a:stretch>
        </p:blipFill>
        <p:spPr>
          <a:xfrm>
            <a:off x="0" y="61595"/>
            <a:ext cx="12749530" cy="6930390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1"/>
          <a:srcRect r="11387" b="22814"/>
          <a:stretch>
            <a:fillRect/>
          </a:stretch>
        </p:blipFill>
        <p:spPr>
          <a:xfrm>
            <a:off x="1028065" y="258445"/>
            <a:ext cx="10135235" cy="659955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r:id="rId3" p14:bwMode="auto">
            <p14:nvContentPartPr>
              <p14:cNvPr id="8" name="Рукописный ввод 7"/>
              <p14:cNvContentPartPr/>
              <p14:nvPr/>
            </p14:nvContentPartPr>
            <p14:xfrm>
              <a:off x="3286125" y="4342130"/>
              <a:ext cx="635" cy="635"/>
            </p14:xfrm>
          </p:contentPart>
        </mc:Choice>
        <mc:Fallback xmlns="">
          <p:pic>
            <p:nvPicPr>
              <p:cNvPr id="8" name="Рукописный ввод 7"/>
            </p:nvPicPr>
            <p:blipFill>
              <a:blip r:embed="rId4"/>
            </p:blipFill>
            <p:spPr>
              <a:xfrm>
                <a:off x="3286125" y="4342130"/>
                <a:ext cx="635" cy="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5" p14:bwMode="auto">
            <p14:nvContentPartPr>
              <p14:cNvPr id="9" name="Рукописный ввод 8"/>
              <p14:cNvContentPartPr/>
              <p14:nvPr/>
            </p14:nvContentPartPr>
            <p14:xfrm>
              <a:off x="1859280" y="4018280"/>
              <a:ext cx="2722880" cy="2433955"/>
            </p14:xfrm>
          </p:contentPart>
        </mc:Choice>
        <mc:Fallback xmlns="">
          <p:pic>
            <p:nvPicPr>
              <p:cNvPr id="9" name="Рукописный ввод 8"/>
            </p:nvPicPr>
            <p:blipFill>
              <a:blip r:embed="rId6"/>
            </p:blipFill>
            <p:spPr>
              <a:xfrm>
                <a:off x="1859280" y="4018280"/>
                <a:ext cx="2722880" cy="2433955"/>
              </a:xfrm>
              <a:prstGeom prst="rect"/>
            </p:spPr>
          </p:pic>
        </mc:Fallback>
      </mc:AlternateContent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6" name="WhatsApp Video 2025-01-22 at 14.07.18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004820" y="3810000"/>
            <a:ext cx="4390390" cy="2367280"/>
          </a:xfrm>
          <a:prstGeom prst="rect">
            <a:avLst/>
          </a:prstGeom>
        </p:spPr>
      </p:pic>
      <p:pic>
        <p:nvPicPr>
          <p:cNvPr id="4" name="Изображение 3"/>
          <p:cNvPicPr/>
          <p:nvPr/>
        </p:nvPicPr>
        <p:blipFill>
          <a:blip r:embed="rId5"/>
          <a:srcRect l="9643" r="-3314" b="-1532"/>
          <a:stretch>
            <a:fillRect/>
          </a:stretch>
        </p:blipFill>
        <p:spPr>
          <a:xfrm>
            <a:off x="0" y="0"/>
            <a:ext cx="12749530" cy="693039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r:id="rId6" p14:bwMode="auto">
            <p14:nvContentPartPr>
              <p14:cNvPr id="5" name="Рукописный ввод 4"/>
              <p14:cNvContentPartPr/>
              <p14:nvPr/>
            </p14:nvContentPartPr>
            <p14:xfrm>
              <a:off x="6864985" y="1978660"/>
              <a:ext cx="1136650" cy="1168400"/>
            </p14:xfrm>
          </p:contentPart>
        </mc:Choice>
        <mc:Fallback xmlns="">
          <p:pic>
            <p:nvPicPr>
              <p:cNvPr id="5" name="Рукописный ввод 4"/>
            </p:nvPicPr>
            <p:blipFill>
              <a:blip r:embed="rId7"/>
            </p:blipFill>
            <p:spPr>
              <a:xfrm>
                <a:off x="6864985" y="1978660"/>
                <a:ext cx="1136650" cy="1168400"/>
              </a:xfrm>
              <a:prstGeom prst="rect"/>
            </p:spPr>
          </p:pic>
        </mc:Fallback>
      </mc:AlternateContent>
      <p:pic>
        <p:nvPicPr>
          <p:cNvPr id="8" name="WhatsApp Video 2025-01-22 at 14.07.18">
            <a:hlinkClick r:id="" action="ppaction://media"/>
          </p:cNvPr>
          <p:cNvPicPr/>
          <p:nvPr>
            <a:videoFile r:link="rId8"/>
            <p:extLst>
              <p:ext uri="{DAA4B4D4-6D71-4841-9C94-3DE7FCFB9230}">
                <p14:media xmlns:p14="http://schemas.microsoft.com/office/powerpoint/2010/main" r:embed="rId9">
                  <p14:trim st="6561,000000" end="6270,000000"/>
                </p14:media>
              </p:ext>
            </p:extLst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459230" y="258445"/>
            <a:ext cx="9274175" cy="61791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0">
              <p:cMediaNode>
                <p:cTn id="8" fill="hold" display="1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3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4" name="Изображение 3"/>
          <p:cNvPicPr/>
          <p:nvPr/>
        </p:nvPicPr>
        <p:blipFill>
          <a:blip r:embed="rId1"/>
          <a:srcRect l="9643" r="-3314" b="-1532"/>
          <a:stretch>
            <a:fillRect/>
          </a:stretch>
        </p:blipFill>
        <p:spPr>
          <a:xfrm>
            <a:off x="0" y="61595"/>
            <a:ext cx="12749530" cy="6930390"/>
          </a:xfrm>
          <a:prstGeom prst="rect">
            <a:avLst/>
          </a:prstGeom>
        </p:spPr>
      </p:pic>
      <p:pic>
        <p:nvPicPr>
          <p:cNvPr id="20" name="Изображение 20" descr="WhatsApp Image 2025-01-10 at 12.48.10"/>
          <p:cNvPicPr>
            <a:picLocks noChangeAspect="1"/>
          </p:cNvPicPr>
          <p:nvPr/>
        </p:nvPicPr>
        <p:blipFill>
          <a:blip r:embed="rId2"/>
          <a:srcRect r="-436" b="7639"/>
          <a:stretch>
            <a:fillRect/>
          </a:stretch>
        </p:blipFill>
        <p:spPr>
          <a:xfrm rot="16200000">
            <a:off x="502920" y="-8255"/>
            <a:ext cx="2927350" cy="36055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Изображение 22" descr="WhatsApp Image 2025-01-10 at 12.48.09"/>
          <p:cNvPicPr>
            <a:picLocks noChangeAspect="1"/>
          </p:cNvPicPr>
          <p:nvPr/>
        </p:nvPicPr>
        <p:blipFill>
          <a:blip r:embed="rId3"/>
          <a:srcRect t="14313" r="1327" b="9498"/>
          <a:stretch>
            <a:fillRect/>
          </a:stretch>
        </p:blipFill>
        <p:spPr>
          <a:xfrm>
            <a:off x="3625850" y="1327785"/>
            <a:ext cx="4559935" cy="2631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Изображение 23" descr="WhatsApp Image 2025-01-10 at 12.48.08 (1)"/>
          <p:cNvPicPr>
            <a:picLocks noChangeAspect="1"/>
          </p:cNvPicPr>
          <p:nvPr/>
        </p:nvPicPr>
        <p:blipFill>
          <a:blip r:embed="rId4"/>
          <a:srcRect t="21658" r="-141"/>
          <a:stretch>
            <a:fillRect/>
          </a:stretch>
        </p:blipFill>
        <p:spPr>
          <a:xfrm>
            <a:off x="6951345" y="3780155"/>
            <a:ext cx="5081905" cy="29711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4" name="Изображение 3"/>
          <p:cNvPicPr/>
          <p:nvPr/>
        </p:nvPicPr>
        <p:blipFill>
          <a:blip r:embed="rId1"/>
          <a:srcRect l="9643" r="-3314" b="-1532"/>
          <a:stretch>
            <a:fillRect/>
          </a:stretch>
        </p:blipFill>
        <p:spPr>
          <a:xfrm>
            <a:off x="0" y="61595"/>
            <a:ext cx="12749530" cy="6930390"/>
          </a:xfrm>
          <a:prstGeom prst="rect">
            <a:avLst/>
          </a:prstGeom>
        </p:spPr>
      </p:pic>
      <p:pic>
        <p:nvPicPr>
          <p:cNvPr id="25" name="Изображение 25" descr="WhatsApp Image 2025-01-10 at 12.48.08"/>
          <p:cNvPicPr>
            <a:picLocks noChangeAspect="1"/>
          </p:cNvPicPr>
          <p:nvPr/>
        </p:nvPicPr>
        <p:blipFill>
          <a:blip r:embed="rId2"/>
          <a:srcRect l="5121" t="22560" r="10547" b="9018"/>
          <a:stretch>
            <a:fillRect/>
          </a:stretch>
        </p:blipFill>
        <p:spPr>
          <a:xfrm>
            <a:off x="647700" y="344170"/>
            <a:ext cx="4535805" cy="27514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Изображение 26" descr="WhatsApp Image 2025-01-10 at 12.48.01 (1)"/>
          <p:cNvPicPr>
            <a:picLocks noChangeAspect="1"/>
          </p:cNvPicPr>
          <p:nvPr/>
        </p:nvPicPr>
        <p:blipFill>
          <a:blip r:embed="rId3"/>
          <a:srcRect t="7375" r="4969" b="9905"/>
          <a:stretch>
            <a:fillRect/>
          </a:stretch>
        </p:blipFill>
        <p:spPr>
          <a:xfrm>
            <a:off x="6654800" y="258445"/>
            <a:ext cx="4736465" cy="30822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Изображение 27" descr="WhatsApp Image 2025-01-10 at 12.48.02"/>
          <p:cNvPicPr>
            <a:picLocks noChangeAspect="1"/>
          </p:cNvPicPr>
          <p:nvPr/>
        </p:nvPicPr>
        <p:blipFill>
          <a:blip r:embed="rId4"/>
          <a:srcRect t="30302" r="1268" b="6737"/>
          <a:stretch>
            <a:fillRect/>
          </a:stretch>
        </p:blipFill>
        <p:spPr>
          <a:xfrm>
            <a:off x="991870" y="3311525"/>
            <a:ext cx="4078605" cy="347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" name="Изображение 43" descr="WhatsApp Image 2025-01-10 at 12.48.07 (2)"/>
          <p:cNvPicPr>
            <a:picLocks noChangeAspect="1"/>
          </p:cNvPicPr>
          <p:nvPr/>
        </p:nvPicPr>
        <p:blipFill>
          <a:blip r:embed="rId5"/>
          <a:srcRect l="13820" t="12655" r="-196" b="9062"/>
          <a:stretch>
            <a:fillRect/>
          </a:stretch>
        </p:blipFill>
        <p:spPr>
          <a:xfrm>
            <a:off x="6802120" y="3596640"/>
            <a:ext cx="4715510" cy="31946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5" name="Замещающее содержимое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994660" y="1825625"/>
            <a:ext cx="5821045" cy="4351655"/>
          </a:xfrm>
          <a:prstGeom prst="rect">
            <a:avLst/>
          </a:prstGeom>
        </p:spPr>
      </p:pic>
      <p:pic>
        <p:nvPicPr>
          <p:cNvPr id="4" name="Изображение 3"/>
          <p:cNvPicPr/>
          <p:nvPr/>
        </p:nvPicPr>
        <p:blipFill>
          <a:blip r:embed="rId2"/>
          <a:srcRect l="9643" r="-3314" b="-1532"/>
          <a:stretch>
            <a:fillRect/>
          </a:stretch>
        </p:blipFill>
        <p:spPr>
          <a:xfrm>
            <a:off x="0" y="61595"/>
            <a:ext cx="12749530" cy="6930390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1"/>
          <a:srcRect l="62" b="7098"/>
          <a:stretch>
            <a:fillRect/>
          </a:stretch>
        </p:blipFill>
        <p:spPr>
          <a:xfrm>
            <a:off x="1463675" y="258445"/>
            <a:ext cx="9269730" cy="644144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4" name="Изображение 3"/>
          <p:cNvPicPr/>
          <p:nvPr/>
        </p:nvPicPr>
        <p:blipFill>
          <a:blip r:embed="rId1"/>
          <a:srcRect l="9643" r="-3314" b="-1532"/>
          <a:stretch>
            <a:fillRect/>
          </a:stretch>
        </p:blipFill>
        <p:spPr>
          <a:xfrm>
            <a:off x="0" y="61595"/>
            <a:ext cx="12749530" cy="6930390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198120" y="1216660"/>
            <a:ext cx="11993880" cy="5551805"/>
          </a:xfrm>
          <a:prstGeom prst="rect">
            <a:avLst/>
          </a:prstGeom>
        </p:spPr>
        <p:txBody>
          <a:bodyPr>
            <a:noAutofit/>
          </a:bodyPr>
          <a:p>
            <a:pPr algn="ctr" defTabSz="266700">
              <a:lnSpc>
                <a:spcPct val="150000"/>
              </a:lnSpc>
            </a:pPr>
            <a:r>
              <a:rPr lang="en-US" altLang="zh-CN" sz="7200">
                <a:solidFill>
                  <a:schemeClr val="accent1">
                    <a:lumMod val="50000"/>
                  </a:schemeClr>
                </a:solidFill>
                <a:latin typeface="Times New Roman" panose="02020603050405020304"/>
                <a:ea typeface="SimSun" panose="02010600030101010101" pitchFamily="2" charset="-122"/>
              </a:rPr>
              <a:t>Спасибо за внимание!</a:t>
            </a:r>
            <a:endParaRPr lang="en-US" altLang="zh-CN" sz="7200">
              <a:solidFill>
                <a:schemeClr val="accent1">
                  <a:lumMod val="50000"/>
                </a:schemeClr>
              </a:solidFill>
              <a:latin typeface="Times New Roman" panose="02020603050405020304"/>
              <a:ea typeface="SimSun" panose="02010600030101010101" pitchFamily="2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4" name="Изображение 3"/>
          <p:cNvPicPr/>
          <p:nvPr/>
        </p:nvPicPr>
        <p:blipFill>
          <a:blip r:embed="rId1"/>
          <a:srcRect l="9643" r="-3314" b="-1532"/>
          <a:stretch>
            <a:fillRect/>
          </a:stretch>
        </p:blipFill>
        <p:spPr>
          <a:xfrm>
            <a:off x="0" y="61595"/>
            <a:ext cx="12749530" cy="6930390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340995" y="546735"/>
            <a:ext cx="10937240" cy="6008370"/>
          </a:xfrm>
          <a:prstGeom prst="rect">
            <a:avLst/>
          </a:prstGeom>
        </p:spPr>
        <p:txBody>
          <a:bodyPr wrap="square">
            <a:noAutofit/>
          </a:bodyPr>
          <a:p>
            <a:pPr marL="0" indent="0" algn="just" defTabSz="2667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2400" b="1">
              <a:latin typeface="Times New Roman" panose="02020603050405020304"/>
              <a:ea typeface="SimSun" panose="02010600030101010101" pitchFamily="2" charset="-122"/>
            </a:endParaRPr>
          </a:p>
          <a:p>
            <a:pPr marL="0" indent="0" algn="just" defTabSz="2667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latin typeface="Times New Roman" panose="02020603050405020304"/>
                <a:ea typeface="SimSun" panose="02010600030101010101" pitchFamily="2" charset="-122"/>
              </a:rPr>
              <a:t>Цель: </a:t>
            </a:r>
            <a:r>
              <a:rPr lang="en-US" altLang="zh-CN" sz="2400">
                <a:latin typeface="Times New Roman" panose="02020603050405020304"/>
                <a:ea typeface="SimSun" panose="02010600030101010101" pitchFamily="2" charset="-122"/>
              </a:rPr>
              <a:t>Ознакомление со свойствами перепелиных яиц, их пользе для человека и</a:t>
            </a:r>
            <a:r>
              <a:rPr lang="en-US" altLang="zh-CN" sz="2400" b="1">
                <a:latin typeface="Times New Roman" panose="02020603050405020304"/>
                <a:ea typeface="SimSun" panose="02010600030101010101" pitchFamily="2" charset="-122"/>
              </a:rPr>
              <a:t> </a:t>
            </a:r>
            <a:r>
              <a:rPr lang="en-US" altLang="zh-CN" sz="2400">
                <a:latin typeface="Times New Roman" panose="02020603050405020304"/>
                <a:ea typeface="SimSun" panose="02010600030101010101" pitchFamily="2" charset="-122"/>
              </a:rPr>
              <a:t>можно ли в условии детского сада вывести птенцов, используя инкубатор.</a:t>
            </a:r>
            <a:endParaRPr lang="en-US" altLang="zh-CN" sz="2400">
              <a:latin typeface="Times New Roman" panose="02020603050405020304"/>
              <a:ea typeface="SimSun" panose="02010600030101010101" pitchFamily="2" charset="-122"/>
            </a:endParaRPr>
          </a:p>
          <a:p>
            <a:pPr marL="0" indent="0" algn="just" defTabSz="2667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2400" b="1">
              <a:latin typeface="Times New Roman" panose="02020603050405020304"/>
              <a:ea typeface="SimSun" panose="02010600030101010101" pitchFamily="2" charset="-122"/>
            </a:endParaRPr>
          </a:p>
          <a:p>
            <a:pPr marL="0" indent="0" algn="just" defTabSz="2667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latin typeface="Times New Roman" panose="02020603050405020304"/>
                <a:ea typeface="SimSun" panose="02010600030101010101" pitchFamily="2" charset="-122"/>
              </a:rPr>
              <a:t>Задачи исследования:</a:t>
            </a:r>
            <a:endParaRPr lang="en-US" altLang="zh-CN" sz="2400" b="1">
              <a:latin typeface="Times New Roman" panose="02020603050405020304"/>
              <a:ea typeface="SimSun" panose="02010600030101010101" pitchFamily="2" charset="-122"/>
            </a:endParaRPr>
          </a:p>
          <a:p>
            <a:pPr algn="just" defTabSz="266700">
              <a:lnSpc>
                <a:spcPct val="100000"/>
              </a:lnSpc>
            </a:pPr>
            <a:r>
              <a:rPr lang="en-US" altLang="zh-CN" sz="2400" b="1">
                <a:latin typeface="Times New Roman" panose="02020603050405020304"/>
                <a:ea typeface="SimSun" panose="02010600030101010101" pitchFamily="2" charset="-122"/>
              </a:rPr>
              <a:t>1.</a:t>
            </a:r>
            <a:r>
              <a:rPr lang="en-US" altLang="zh-CN" sz="2400">
                <a:solidFill>
                  <a:srgbClr val="111111"/>
                </a:solidFill>
                <a:latin typeface="Times New Roman" panose="02020603050405020304"/>
                <a:ea typeface="SimSun" panose="02010600030101010101" pitchFamily="2" charset="-122"/>
              </a:rPr>
              <a:t> Уточнить, расширить представления о перепелках, их внешнем виде, образе жизни, особенностях поведения, питании, содержании, роли и пользе в жизни человека.</a:t>
            </a:r>
            <a:endParaRPr lang="en-US" altLang="zh-CN" sz="2400">
              <a:solidFill>
                <a:srgbClr val="111111"/>
              </a:solidFill>
              <a:latin typeface="Times New Roman" panose="02020603050405020304"/>
              <a:ea typeface="SimSun" panose="02010600030101010101" pitchFamily="2" charset="-122"/>
            </a:endParaRPr>
          </a:p>
          <a:p>
            <a:pPr algn="just" defTabSz="266700">
              <a:lnSpc>
                <a:spcPct val="100000"/>
              </a:lnSpc>
            </a:pPr>
            <a:r>
              <a:rPr lang="en-US" altLang="zh-CN" sz="2400" b="1">
                <a:solidFill>
                  <a:srgbClr val="111111"/>
                </a:solidFill>
                <a:latin typeface="Times New Roman" panose="02020603050405020304"/>
                <a:ea typeface="SimSun" panose="02010600030101010101" pitchFamily="2" charset="-122"/>
              </a:rPr>
              <a:t>2.</a:t>
            </a:r>
            <a:r>
              <a:rPr lang="en-US" altLang="zh-CN" sz="2400">
                <a:solidFill>
                  <a:srgbClr val="111111"/>
                </a:solidFill>
                <a:latin typeface="Times New Roman" panose="02020603050405020304"/>
                <a:ea typeface="SimSun" panose="02010600030101010101" pitchFamily="2" charset="-122"/>
              </a:rPr>
              <a:t> Воспитывать любовь к природе, желание беречь животный мир; гуманное отношение к домашним птицам.</a:t>
            </a:r>
            <a:endParaRPr lang="en-US" altLang="zh-CN" sz="2400">
              <a:solidFill>
                <a:srgbClr val="111111"/>
              </a:solidFill>
              <a:latin typeface="Times New Roman" panose="02020603050405020304"/>
              <a:ea typeface="SimSun" panose="02010600030101010101" pitchFamily="2" charset="-122"/>
            </a:endParaRPr>
          </a:p>
          <a:p>
            <a:pPr algn="just" defTabSz="266700">
              <a:lnSpc>
                <a:spcPct val="100000"/>
              </a:lnSpc>
            </a:pPr>
            <a:r>
              <a:rPr lang="en-US" altLang="zh-CN" sz="2400" b="1">
                <a:solidFill>
                  <a:srgbClr val="111111"/>
                </a:solidFill>
                <a:latin typeface="Times New Roman" panose="02020603050405020304"/>
                <a:ea typeface="SimSun" panose="02010600030101010101" pitchFamily="2" charset="-122"/>
              </a:rPr>
              <a:t>3. </a:t>
            </a:r>
            <a:r>
              <a:rPr lang="en-US" altLang="zh-CN" sz="2400">
                <a:solidFill>
                  <a:srgbClr val="111111"/>
                </a:solidFill>
                <a:latin typeface="Times New Roman" panose="02020603050405020304"/>
                <a:ea typeface="SimSun" panose="02010600030101010101" pitchFamily="2" charset="-122"/>
              </a:rPr>
              <a:t>Развивать познавательные, </a:t>
            </a:r>
            <a:r>
              <a:rPr lang="en-US" altLang="zh-CN" sz="2400" b="0">
                <a:solidFill>
                  <a:srgbClr val="111111"/>
                </a:solidFill>
                <a:latin typeface="Times New Roman" panose="02020603050405020304"/>
                <a:ea typeface="SimSun" panose="02010600030101010101" pitchFamily="2" charset="-122"/>
              </a:rPr>
              <a:t>исследовательские навыки</a:t>
            </a:r>
            <a:r>
              <a:rPr lang="en-US" altLang="zh-CN" sz="2400">
                <a:solidFill>
                  <a:srgbClr val="111111"/>
                </a:solidFill>
                <a:latin typeface="Times New Roman" panose="02020603050405020304"/>
                <a:ea typeface="SimSun" panose="02010600030101010101" pitchFamily="2" charset="-122"/>
              </a:rPr>
              <a:t>, речь, обогащать словарный запас, наблюдательность, любознательность.</a:t>
            </a:r>
            <a:endParaRPr lang="en-US" altLang="zh-CN" sz="2400">
              <a:solidFill>
                <a:srgbClr val="111111"/>
              </a:solidFill>
              <a:latin typeface="Times New Roman" panose="02020603050405020304"/>
              <a:ea typeface="SimSun" panose="02010600030101010101" pitchFamily="2" charset="-122"/>
            </a:endParaRPr>
          </a:p>
          <a:p>
            <a:pPr algn="just" defTabSz="266700">
              <a:lnSpc>
                <a:spcPct val="100000"/>
              </a:lnSpc>
            </a:pPr>
            <a:r>
              <a:rPr lang="en-US" altLang="zh-CN" sz="2400" b="1">
                <a:solidFill>
                  <a:srgbClr val="111111"/>
                </a:solidFill>
                <a:latin typeface="Times New Roman" panose="02020603050405020304"/>
                <a:ea typeface="SimSun" panose="02010600030101010101" pitchFamily="2" charset="-122"/>
              </a:rPr>
              <a:t>4.</a:t>
            </a:r>
            <a:r>
              <a:rPr lang="en-US" altLang="zh-CN" sz="2400">
                <a:solidFill>
                  <a:srgbClr val="111111"/>
                </a:solidFill>
                <a:latin typeface="Times New Roman" panose="02020603050405020304"/>
                <a:ea typeface="SimSun" panose="02010600030101010101" pitchFamily="2" charset="-122"/>
              </a:rPr>
              <a:t> Экспериментальным путём, совместно с воспитателем вывести птенцов в инкубаторе, в условиях детского сада.</a:t>
            </a:r>
            <a:endParaRPr lang="en-US" altLang="zh-CN" sz="2400">
              <a:solidFill>
                <a:srgbClr val="111111"/>
              </a:solidFill>
              <a:latin typeface="Times New Roman" panose="02020603050405020304"/>
              <a:ea typeface="SimSun" panose="02010600030101010101" pitchFamily="2" charset="-122"/>
            </a:endParaRPr>
          </a:p>
          <a:p>
            <a:pPr algn="just" defTabSz="266700">
              <a:lnSpc>
                <a:spcPct val="100000"/>
              </a:lnSpc>
            </a:pPr>
            <a:r>
              <a:rPr lang="en-US" altLang="zh-CN" sz="2400" b="1">
                <a:solidFill>
                  <a:srgbClr val="111111"/>
                </a:solidFill>
                <a:latin typeface="Times New Roman" panose="02020603050405020304"/>
                <a:ea typeface="SimSun" panose="02010600030101010101" pitchFamily="2" charset="-122"/>
              </a:rPr>
              <a:t>5</a:t>
            </a:r>
            <a:r>
              <a:rPr lang="en-US" altLang="zh-CN" sz="2400">
                <a:solidFill>
                  <a:srgbClr val="111111"/>
                </a:solidFill>
                <a:latin typeface="Times New Roman" panose="02020603050405020304"/>
                <a:ea typeface="SimSun" panose="02010600030101010101" pitchFamily="2" charset="-122"/>
              </a:rPr>
              <a:t>. Прививать желание поближе познакомиться с удивительным миром птиц. </a:t>
            </a:r>
            <a:endParaRPr lang="en-US" altLang="zh-CN" sz="2400">
              <a:solidFill>
                <a:srgbClr val="111111"/>
              </a:solidFill>
              <a:latin typeface="Times New Roman" panose="02020603050405020304"/>
              <a:ea typeface="SimSun" panose="02010600030101010101" pitchFamily="2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6" name="Замещающее содержимое 5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994660" y="1825625"/>
            <a:ext cx="5821045" cy="4351655"/>
          </a:xfrm>
          <a:prstGeom prst="rect">
            <a:avLst/>
          </a:prstGeom>
        </p:spPr>
      </p:pic>
      <p:pic>
        <p:nvPicPr>
          <p:cNvPr id="4" name="Изображение 3"/>
          <p:cNvPicPr/>
          <p:nvPr/>
        </p:nvPicPr>
        <p:blipFill>
          <a:blip r:embed="rId2"/>
          <a:srcRect l="9643" r="-3314" b="-1532"/>
          <a:stretch>
            <a:fillRect/>
          </a:stretch>
        </p:blipFill>
        <p:spPr>
          <a:xfrm>
            <a:off x="0" y="0"/>
            <a:ext cx="12749530" cy="6991985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511175" y="474345"/>
            <a:ext cx="10798175" cy="355409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en-US" sz="3200" b="1">
                <a:latin typeface="Times New Roman" panose="02020603050405020304"/>
                <a:ea typeface="SimSun" panose="02010600030101010101" pitchFamily="2" charset="-122"/>
              </a:rPr>
              <a:t>Г</a:t>
            </a:r>
            <a:r>
              <a:rPr lang="en-US" altLang="zh-CN" sz="3200" b="1">
                <a:latin typeface="Times New Roman" panose="02020603050405020304"/>
                <a:ea typeface="SimSun" panose="02010600030101010101" pitchFamily="2" charset="-122"/>
              </a:rPr>
              <a:t>ипотез</a:t>
            </a:r>
            <a:r>
              <a:rPr lang="ru-RU" altLang="en-US" sz="3200" b="1">
                <a:latin typeface="Times New Roman" panose="02020603050405020304"/>
                <a:ea typeface="SimSun" panose="02010600030101010101" pitchFamily="2" charset="-122"/>
              </a:rPr>
              <a:t>а</a:t>
            </a:r>
            <a:r>
              <a:rPr lang="en-US" altLang="zh-CN" sz="3200">
                <a:latin typeface="Times New Roman" panose="02020603050405020304"/>
                <a:ea typeface="SimSun" panose="02010600030101010101" pitchFamily="2" charset="-122"/>
              </a:rPr>
              <a:t>: Мы предполагаем, что перепелиные яйца приносят человеку пользу, и из них можно вывести птенцов в условии детского сада.</a:t>
            </a:r>
            <a:endParaRPr lang="en-US" altLang="zh-CN" sz="3200">
              <a:latin typeface="Times New Roman" panose="02020603050405020304"/>
              <a:ea typeface="SimSun" panose="02010600030101010101" pitchFamily="2" charset="-122"/>
            </a:endParaRPr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1"/>
          <a:srcRect l="6490" t="10707" r="5341" b="8461"/>
          <a:stretch>
            <a:fillRect/>
          </a:stretch>
        </p:blipFill>
        <p:spPr>
          <a:xfrm>
            <a:off x="5877560" y="2466975"/>
            <a:ext cx="5974080" cy="409448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6" name="Замещающее содержимое 5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994660" y="1825625"/>
            <a:ext cx="5821045" cy="4351655"/>
          </a:xfrm>
          <a:prstGeom prst="rect">
            <a:avLst/>
          </a:prstGeom>
        </p:spPr>
      </p:pic>
      <p:pic>
        <p:nvPicPr>
          <p:cNvPr id="4" name="Изображение 3"/>
          <p:cNvPicPr/>
          <p:nvPr/>
        </p:nvPicPr>
        <p:blipFill>
          <a:blip r:embed="rId2"/>
          <a:srcRect l="9643" r="-3314" b="-1532"/>
          <a:stretch>
            <a:fillRect/>
          </a:stretch>
        </p:blipFill>
        <p:spPr>
          <a:xfrm>
            <a:off x="0" y="0"/>
            <a:ext cx="12749530" cy="6991985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256540" y="514985"/>
            <a:ext cx="10904855" cy="291401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latin typeface="Times New Roman" panose="02020603050405020304"/>
                <a:ea typeface="SimSun" panose="02010600030101010101" pitchFamily="2" charset="-122"/>
              </a:rPr>
              <a:t>Помните сказку о «Курочке Рябе»? Это сказка, где курочка снесла золотое яичко. Оказывается, в природе есть «золотые» яички и несёт их не курочка, а перепёлочка. </a:t>
            </a:r>
            <a:endParaRPr lang="en-US" altLang="zh-CN" sz="3200">
              <a:solidFill>
                <a:srgbClr val="000000"/>
              </a:solidFill>
              <a:latin typeface="Times New Roman" panose="02020603050405020304"/>
              <a:ea typeface="SimSun" panose="02010600030101010101" pitchFamily="2" charset="-122"/>
            </a:endParaRPr>
          </a:p>
        </p:txBody>
      </p:sp>
      <p:pic>
        <p:nvPicPr>
          <p:cNvPr id="8" name="Изображение 7"/>
          <p:cNvPicPr/>
          <p:nvPr/>
        </p:nvPicPr>
        <p:blipFill>
          <a:blip r:embed="rId3"/>
          <a:stretch>
            <a:fillRect/>
          </a:stretch>
        </p:blipFill>
        <p:spPr>
          <a:xfrm>
            <a:off x="256540" y="2271395"/>
            <a:ext cx="6125845" cy="4234180"/>
          </a:xfrm>
          <a:prstGeom prst="rect">
            <a:avLst/>
          </a:prstGeom>
        </p:spPr>
      </p:pic>
      <p:pic>
        <p:nvPicPr>
          <p:cNvPr id="9" name="Изображение 8"/>
          <p:cNvPicPr/>
          <p:nvPr/>
        </p:nvPicPr>
        <p:blipFill>
          <a:blip r:embed="rId4"/>
          <a:srcRect r="-485" b="9210"/>
          <a:stretch>
            <a:fillRect/>
          </a:stretch>
        </p:blipFill>
        <p:spPr>
          <a:xfrm>
            <a:off x="7081520" y="2271395"/>
            <a:ext cx="4801870" cy="423481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4" name="Изображение 3"/>
          <p:cNvPicPr/>
          <p:nvPr/>
        </p:nvPicPr>
        <p:blipFill>
          <a:blip r:embed="rId1"/>
          <a:srcRect l="9643" r="-3314" b="-1532"/>
          <a:stretch>
            <a:fillRect/>
          </a:stretch>
        </p:blipFill>
        <p:spPr>
          <a:xfrm>
            <a:off x="-74295" y="0"/>
            <a:ext cx="12717780" cy="7188835"/>
          </a:xfrm>
          <a:prstGeom prst="rect">
            <a:avLst/>
          </a:prstGeom>
        </p:spPr>
      </p:pic>
      <p:pic>
        <p:nvPicPr>
          <p:cNvPr id="5" name="Изображение 4"/>
          <p:cNvPicPr/>
          <p:nvPr/>
        </p:nvPicPr>
        <p:blipFill>
          <a:blip r:embed="rId2"/>
          <a:stretch>
            <a:fillRect/>
          </a:stretch>
        </p:blipFill>
        <p:spPr>
          <a:xfrm>
            <a:off x="-74930" y="0"/>
            <a:ext cx="12355830" cy="699579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4" name="Изображение 3"/>
          <p:cNvPicPr/>
          <p:nvPr/>
        </p:nvPicPr>
        <p:blipFill>
          <a:blip r:embed="rId1"/>
          <a:srcRect l="9643" r="-3314" b="-1532"/>
          <a:stretch>
            <a:fillRect/>
          </a:stretch>
        </p:blipFill>
        <p:spPr>
          <a:xfrm>
            <a:off x="0" y="0"/>
            <a:ext cx="12749530" cy="6991985"/>
          </a:xfrm>
          <a:prstGeom prst="rect">
            <a:avLst/>
          </a:prstGeom>
        </p:spPr>
      </p:pic>
      <p:pic>
        <p:nvPicPr>
          <p:cNvPr id="5" name="Изображение 4"/>
          <p:cNvPicPr/>
          <p:nvPr/>
        </p:nvPicPr>
        <p:blipFill>
          <a:blip r:embed="rId2"/>
          <a:stretch>
            <a:fillRect/>
          </a:stretch>
        </p:blipFill>
        <p:spPr>
          <a:xfrm>
            <a:off x="75895" y="133985"/>
            <a:ext cx="2893670" cy="6858000"/>
          </a:xfrm>
          <a:prstGeom prst="rect">
            <a:avLst/>
          </a:prstGeom>
        </p:spPr>
      </p:pic>
      <p:sp>
        <p:nvSpPr>
          <p:cNvPr id="6" name="Текстовое поле 5"/>
          <p:cNvSpPr txBox="1"/>
          <p:nvPr/>
        </p:nvSpPr>
        <p:spPr>
          <a:xfrm>
            <a:off x="3322955" y="590550"/>
            <a:ext cx="8559165" cy="5750560"/>
          </a:xfrm>
          <a:prstGeom prst="rect">
            <a:avLst/>
          </a:prstGeom>
        </p:spPr>
        <p:txBody>
          <a:bodyPr>
            <a:noAutofit/>
          </a:bodyPr>
          <a:p>
            <a:pPr algn="just" defTabSz="266700">
              <a:lnSpc>
                <a:spcPct val="150000"/>
              </a:lnSpc>
            </a:pPr>
            <a:r>
              <a:rPr lang="en-US" altLang="zh-CN" sz="2800" b="1">
                <a:solidFill>
                  <a:srgbClr val="000000"/>
                </a:solidFill>
                <a:latin typeface="Times New Roman" panose="02020603050405020304"/>
                <a:ea typeface="SimSun" panose="02010600030101010101" pitchFamily="2" charset="-122"/>
              </a:rPr>
              <a:t>Польза яиц для детского организма очень велика:</a:t>
            </a:r>
            <a:endParaRPr lang="en-US" altLang="zh-CN" sz="2800" b="1">
              <a:solidFill>
                <a:srgbClr val="000000"/>
              </a:solidFill>
              <a:latin typeface="Times New Roman" panose="02020603050405020304"/>
              <a:ea typeface="SimSun" panose="02010600030101010101" pitchFamily="2" charset="-122"/>
            </a:endParaRPr>
          </a:p>
          <a:p>
            <a:pPr algn="just" defTabSz="266700">
              <a:lnSpc>
                <a:spcPct val="150000"/>
              </a:lnSpc>
            </a:pPr>
            <a:r>
              <a:rPr lang="en-US" altLang="zh-CN" sz="2800">
                <a:solidFill>
                  <a:srgbClr val="000000"/>
                </a:solidFill>
                <a:latin typeface="Symbol" panose="05050102010706020507"/>
                <a:ea typeface="SimSun" panose="02010600030101010101" pitchFamily="2" charset="-122"/>
              </a:rPr>
              <a:t>· 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/>
                <a:ea typeface="SimSun" panose="02010600030101010101" pitchFamily="2" charset="-122"/>
              </a:rPr>
              <a:t>профилактика простудных заболеваний;</a:t>
            </a:r>
            <a:endParaRPr lang="en-US" altLang="zh-CN" sz="2800">
              <a:solidFill>
                <a:srgbClr val="000000"/>
              </a:solidFill>
              <a:latin typeface="Times New Roman" panose="02020603050405020304"/>
              <a:ea typeface="SimSun" panose="02010600030101010101" pitchFamily="2" charset="-122"/>
            </a:endParaRPr>
          </a:p>
          <a:p>
            <a:pPr algn="just" defTabSz="266700">
              <a:lnSpc>
                <a:spcPct val="150000"/>
              </a:lnSpc>
            </a:pPr>
            <a:r>
              <a:rPr lang="en-US" altLang="zh-CN" sz="2800">
                <a:solidFill>
                  <a:srgbClr val="000000"/>
                </a:solidFill>
                <a:latin typeface="Symbol" panose="05050102010706020507"/>
                <a:ea typeface="SimSun" panose="02010600030101010101" pitchFamily="2" charset="-122"/>
              </a:rPr>
              <a:t>· 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/>
                <a:ea typeface="SimSun" panose="02010600030101010101" pitchFamily="2" charset="-122"/>
              </a:rPr>
              <a:t>профилактика и лечение рахита;</a:t>
            </a:r>
            <a:endParaRPr lang="en-US" altLang="zh-CN" sz="2800">
              <a:solidFill>
                <a:srgbClr val="000000"/>
              </a:solidFill>
              <a:latin typeface="Times New Roman" panose="02020603050405020304"/>
              <a:ea typeface="SimSun" panose="02010600030101010101" pitchFamily="2" charset="-122"/>
            </a:endParaRPr>
          </a:p>
          <a:p>
            <a:pPr algn="just" defTabSz="266700">
              <a:lnSpc>
                <a:spcPct val="150000"/>
              </a:lnSpc>
            </a:pPr>
            <a:r>
              <a:rPr lang="en-US" altLang="zh-CN" sz="2800">
                <a:solidFill>
                  <a:srgbClr val="000000"/>
                </a:solidFill>
                <a:latin typeface="Symbol" panose="05050102010706020507"/>
                <a:ea typeface="SimSun" panose="02010600030101010101" pitchFamily="2" charset="-122"/>
              </a:rPr>
              <a:t>· 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/>
                <a:ea typeface="SimSun" panose="02010600030101010101" pitchFamily="2" charset="-122"/>
              </a:rPr>
              <a:t>борьба с задержкой умственного развития;</a:t>
            </a:r>
            <a:endParaRPr lang="en-US" altLang="zh-CN" sz="2800">
              <a:solidFill>
                <a:srgbClr val="000000"/>
              </a:solidFill>
              <a:latin typeface="Times New Roman" panose="02020603050405020304"/>
              <a:ea typeface="SimSun" panose="02010600030101010101" pitchFamily="2" charset="-122"/>
            </a:endParaRPr>
          </a:p>
          <a:p>
            <a:pPr algn="just" defTabSz="266700">
              <a:lnSpc>
                <a:spcPct val="150000"/>
              </a:lnSpc>
            </a:pPr>
            <a:r>
              <a:rPr lang="en-US" altLang="zh-CN" sz="2800">
                <a:solidFill>
                  <a:srgbClr val="000000"/>
                </a:solidFill>
                <a:latin typeface="Symbol" panose="05050102010706020507"/>
                <a:ea typeface="SimSun" panose="02010600030101010101" pitchFamily="2" charset="-122"/>
              </a:rPr>
              <a:t>· 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/>
                <a:ea typeface="SimSun" panose="02010600030101010101" pitchFamily="2" charset="-122"/>
              </a:rPr>
              <a:t>способствуют укреплению памяти, устранению возбуждения нервной системы;</a:t>
            </a:r>
            <a:endParaRPr lang="en-US" altLang="zh-CN" sz="2800">
              <a:solidFill>
                <a:srgbClr val="000000"/>
              </a:solidFill>
              <a:latin typeface="Times New Roman" panose="02020603050405020304"/>
              <a:ea typeface="SimSun" panose="02010600030101010101" pitchFamily="2" charset="-122"/>
            </a:endParaRPr>
          </a:p>
          <a:p>
            <a:pPr algn="just" defTabSz="266700">
              <a:lnSpc>
                <a:spcPct val="150000"/>
              </a:lnSpc>
            </a:pPr>
            <a:r>
              <a:rPr lang="en-US" altLang="zh-CN" sz="2800">
                <a:solidFill>
                  <a:srgbClr val="000000"/>
                </a:solidFill>
                <a:latin typeface="Symbol" panose="05050102010706020507"/>
                <a:ea typeface="SimSun" panose="02010600030101010101" pitchFamily="2" charset="-122"/>
              </a:rPr>
              <a:t>· 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/>
                <a:ea typeface="SimSun" panose="02010600030101010101" pitchFamily="2" charset="-122"/>
              </a:rPr>
              <a:t>улучшает зрение;</a:t>
            </a:r>
            <a:endParaRPr lang="en-US" altLang="zh-CN" sz="2800">
              <a:solidFill>
                <a:srgbClr val="000000"/>
              </a:solidFill>
              <a:latin typeface="Times New Roman" panose="02020603050405020304"/>
              <a:ea typeface="SimSun" panose="02010600030101010101" pitchFamily="2" charset="-122"/>
            </a:endParaRPr>
          </a:p>
          <a:p>
            <a:pPr algn="just" defTabSz="266700">
              <a:lnSpc>
                <a:spcPct val="150000"/>
              </a:lnSpc>
            </a:pPr>
            <a:r>
              <a:rPr lang="en-US" altLang="zh-CN" sz="2800">
                <a:solidFill>
                  <a:srgbClr val="000000"/>
                </a:solidFill>
                <a:latin typeface="Symbol" panose="05050102010706020507"/>
                <a:ea typeface="SimSun" panose="02010600030101010101" pitchFamily="2" charset="-122"/>
              </a:rPr>
              <a:t>· 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/>
                <a:ea typeface="SimSun" panose="02010600030101010101" pitchFamily="2" charset="-122"/>
              </a:rPr>
              <a:t>содержат полезные для растущего организма вещества.</a:t>
            </a:r>
            <a:endParaRPr lang="en-US" altLang="zh-CN" sz="2800">
              <a:solidFill>
                <a:srgbClr val="000000"/>
              </a:solidFill>
              <a:latin typeface="Times New Roman" panose="02020603050405020304"/>
              <a:ea typeface="SimSun" panose="02010600030101010101" pitchFamily="2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4" name="Изображение 3"/>
          <p:cNvPicPr/>
          <p:nvPr/>
        </p:nvPicPr>
        <p:blipFill>
          <a:blip r:embed="rId1"/>
          <a:srcRect l="9643" r="-3314" b="-1532"/>
          <a:stretch>
            <a:fillRect/>
          </a:stretch>
        </p:blipFill>
        <p:spPr>
          <a:xfrm>
            <a:off x="0" y="0"/>
            <a:ext cx="12749530" cy="6991985"/>
          </a:xfrm>
          <a:prstGeom prst="rect">
            <a:avLst/>
          </a:prstGeom>
        </p:spPr>
      </p:pic>
      <p:pic>
        <p:nvPicPr>
          <p:cNvPr id="5" name="Изображение 4"/>
          <p:cNvPicPr/>
          <p:nvPr/>
        </p:nvPicPr>
        <p:blipFill>
          <a:blip r:embed="rId2"/>
          <a:stretch>
            <a:fillRect/>
          </a:stretch>
        </p:blipFill>
        <p:spPr>
          <a:xfrm>
            <a:off x="166370" y="144780"/>
            <a:ext cx="4328160" cy="2886075"/>
          </a:xfrm>
          <a:prstGeom prst="rect">
            <a:avLst/>
          </a:prstGeom>
        </p:spPr>
      </p:pic>
      <p:pic>
        <p:nvPicPr>
          <p:cNvPr id="6" name="Изображение 5"/>
          <p:cNvPicPr/>
          <p:nvPr/>
        </p:nvPicPr>
        <p:blipFill>
          <a:blip r:embed="rId3"/>
          <a:stretch>
            <a:fillRect/>
          </a:stretch>
        </p:blipFill>
        <p:spPr>
          <a:xfrm>
            <a:off x="3491230" y="1584325"/>
            <a:ext cx="4827905" cy="3656965"/>
          </a:xfrm>
          <a:prstGeom prst="rect">
            <a:avLst/>
          </a:prstGeom>
        </p:spPr>
      </p:pic>
      <p:pic>
        <p:nvPicPr>
          <p:cNvPr id="7" name="Изображение 6"/>
          <p:cNvPicPr/>
          <p:nvPr/>
        </p:nvPicPr>
        <p:blipFill>
          <a:blip r:embed="rId4"/>
          <a:stretch>
            <a:fillRect/>
          </a:stretch>
        </p:blipFill>
        <p:spPr>
          <a:xfrm>
            <a:off x="7707630" y="3030220"/>
            <a:ext cx="4339590" cy="346773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4" name="Изображение 3"/>
          <p:cNvPicPr/>
          <p:nvPr/>
        </p:nvPicPr>
        <p:blipFill>
          <a:blip r:embed="rId1"/>
          <a:srcRect l="9643" r="-3314" b="-1532"/>
          <a:stretch>
            <a:fillRect/>
          </a:stretch>
        </p:blipFill>
        <p:spPr>
          <a:xfrm>
            <a:off x="0" y="61595"/>
            <a:ext cx="12749530" cy="6930390"/>
          </a:xfrm>
          <a:prstGeom prst="rect">
            <a:avLst/>
          </a:prstGeom>
        </p:spPr>
      </p:pic>
      <p:pic>
        <p:nvPicPr>
          <p:cNvPr id="6" name="Изображение 5" descr="1711007443050"/>
          <p:cNvPicPr>
            <a:picLocks noChangeAspect="1"/>
          </p:cNvPicPr>
          <p:nvPr/>
        </p:nvPicPr>
        <p:blipFill>
          <a:blip r:embed="rId2"/>
          <a:srcRect l="6113" t="10404" r="10678" b="10700"/>
          <a:stretch>
            <a:fillRect/>
          </a:stretch>
        </p:blipFill>
        <p:spPr>
          <a:xfrm>
            <a:off x="2505710" y="1384935"/>
            <a:ext cx="7565390" cy="5365115"/>
          </a:xfrm>
          <a:prstGeom prst="rect">
            <a:avLst/>
          </a:prstGeom>
        </p:spPr>
      </p:pic>
      <p:sp>
        <p:nvSpPr>
          <p:cNvPr id="7" name="Текстовое поле 6"/>
          <p:cNvSpPr txBox="1"/>
          <p:nvPr/>
        </p:nvSpPr>
        <p:spPr>
          <a:xfrm>
            <a:off x="647700" y="259080"/>
            <a:ext cx="10841990" cy="3400425"/>
          </a:xfrm>
          <a:prstGeom prst="rect">
            <a:avLst/>
          </a:prstGeom>
        </p:spPr>
        <p:txBody>
          <a:bodyPr>
            <a:noAutofit/>
          </a:bodyPr>
          <a:p>
            <a:pPr marL="0" indent="0" algn="ctr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>
                <a:latin typeface="Times New Roman" panose="02020603050405020304"/>
                <a:ea typeface="SimSun" panose="02010600030101010101" pitchFamily="2" charset="-122"/>
              </a:rPr>
              <a:t> Инкубатор для разведения птицы</a:t>
            </a:r>
            <a:endParaRPr lang="en-US" altLang="zh-CN" sz="3600" b="1">
              <a:latin typeface="Times New Roman" panose="02020603050405020304"/>
              <a:ea typeface="SimSun" panose="02010600030101010101" pitchFamily="2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4" name="Изображение 3"/>
          <p:cNvPicPr/>
          <p:nvPr/>
        </p:nvPicPr>
        <p:blipFill>
          <a:blip r:embed="rId1"/>
          <a:srcRect l="9643" r="-3314" b="-1532"/>
          <a:stretch>
            <a:fillRect/>
          </a:stretch>
        </p:blipFill>
        <p:spPr>
          <a:xfrm>
            <a:off x="0" y="0"/>
            <a:ext cx="12749530" cy="6930390"/>
          </a:xfrm>
          <a:prstGeom prst="rect">
            <a:avLst/>
          </a:prstGeom>
        </p:spPr>
      </p:pic>
      <p:pic>
        <p:nvPicPr>
          <p:cNvPr id="5" name="Изображение 5" descr="WhatsApp Image 2024-11-18 at 13.27.52"/>
          <p:cNvPicPr>
            <a:picLocks noChangeAspect="1"/>
          </p:cNvPicPr>
          <p:nvPr/>
        </p:nvPicPr>
        <p:blipFill>
          <a:blip r:embed="rId2"/>
          <a:srcRect l="24734" t="10289" r="12502" b="23490"/>
          <a:stretch>
            <a:fillRect/>
          </a:stretch>
        </p:blipFill>
        <p:spPr>
          <a:xfrm>
            <a:off x="173990" y="1584325"/>
            <a:ext cx="2816225" cy="3978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Изображение 6" descr="WhatsApp Image 2024-11-18 at 13.27.51"/>
          <p:cNvPicPr>
            <a:picLocks noChangeAspect="1"/>
          </p:cNvPicPr>
          <p:nvPr/>
        </p:nvPicPr>
        <p:blipFill>
          <a:blip r:embed="rId3"/>
          <a:srcRect l="15492" t="978"/>
          <a:stretch>
            <a:fillRect/>
          </a:stretch>
        </p:blipFill>
        <p:spPr>
          <a:xfrm>
            <a:off x="2990215" y="2932430"/>
            <a:ext cx="2976245" cy="3825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Изображение 7" descr="WhatsApp Image 2024-11-18 at 13.27.50 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6940" y="1584325"/>
            <a:ext cx="3262630" cy="38487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Изображение 8" descr="WhatsApp Image 2024-11-18 at 13.27.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9570" y="2932430"/>
            <a:ext cx="2932430" cy="39255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Текстовое поле 8"/>
          <p:cNvSpPr txBox="1"/>
          <p:nvPr/>
        </p:nvSpPr>
        <p:spPr>
          <a:xfrm>
            <a:off x="647700" y="100965"/>
            <a:ext cx="10702925" cy="1233805"/>
          </a:xfrm>
          <a:prstGeom prst="rect">
            <a:avLst/>
          </a:prstGeom>
        </p:spPr>
        <p:txBody>
          <a:bodyPr>
            <a:noAutofit/>
          </a:bodyPr>
          <a:p>
            <a:pPr algn="ctr" defTabSz="266700">
              <a:lnSpc>
                <a:spcPct val="150000"/>
              </a:lnSpc>
            </a:pPr>
            <a:r>
              <a:rPr lang="en-US" altLang="zh-CN" sz="3600" b="1">
                <a:solidFill>
                  <a:srgbClr val="111111"/>
                </a:solidFill>
                <a:latin typeface="Times New Roman" panose="02020603050405020304"/>
                <a:ea typeface="SimSun" panose="02010600030101010101" pitchFamily="2" charset="-122"/>
              </a:rPr>
              <a:t>И вот, наступил самый ответственный момент!</a:t>
            </a:r>
            <a:endParaRPr lang="en-US" altLang="zh-CN" sz="3600" b="1">
              <a:solidFill>
                <a:srgbClr val="111111"/>
              </a:solidFill>
              <a:latin typeface="Times New Roman" panose="02020603050405020304"/>
              <a:ea typeface="SimSun" panose="02010600030101010101" pitchFamily="2" charset="-122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ags/tag2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微软雅黑"/>
        <a:ea typeface=""/>
        <a:cs typeface=""/>
        <a:font script="Jpan" typeface="游ゴシック Light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游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2604</Words>
  <Application>WPS Presentation</Application>
  <PresentationFormat>宽屏</PresentationFormat>
  <Paragraphs>55</Paragraphs>
  <Slides>17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7" baseType="lpstr">
      <vt:lpstr>Arial</vt:lpstr>
      <vt:lpstr>SimSun</vt:lpstr>
      <vt:lpstr>Wingdings</vt:lpstr>
      <vt:lpstr>Calibri Light</vt:lpstr>
      <vt:lpstr>Times New Roman</vt:lpstr>
      <vt:lpstr>Symbol</vt:lpstr>
      <vt:lpstr>Microsoft YaHei</vt:lpstr>
      <vt:lpstr>Arial Unicode MS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User</cp:lastModifiedBy>
  <cp:revision>4</cp:revision>
  <dcterms:created xsi:type="dcterms:W3CDTF">2025-01-22T07:49:00Z</dcterms:created>
  <dcterms:modified xsi:type="dcterms:W3CDTF">2025-01-28T08:18:14Z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1049-12.2.0.19805</vt:lpwstr>
  </property>
  <property fmtid="{D5CDD505-2E9C-101B-9397-08002B2CF9AE}" pid="3" name="ICV">
    <vt:lpwstr>63BCD95044124D5992C38A078116C754_12</vt:lpwstr>
  </property>
</Properties>
</file>