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99" r:id="rId6"/>
    <p:sldId id="294" r:id="rId7"/>
    <p:sldId id="260" r:id="rId8"/>
    <p:sldId id="290" r:id="rId9"/>
    <p:sldId id="301" r:id="rId10"/>
    <p:sldId id="287" r:id="rId11"/>
    <p:sldId id="289" r:id="rId12"/>
    <p:sldId id="261" r:id="rId13"/>
    <p:sldId id="262" r:id="rId14"/>
    <p:sldId id="263" r:id="rId15"/>
    <p:sldId id="295" r:id="rId16"/>
    <p:sldId id="291" r:id="rId17"/>
    <p:sldId id="286" r:id="rId18"/>
    <p:sldId id="300" r:id="rId19"/>
    <p:sldId id="264" r:id="rId20"/>
    <p:sldId id="265" r:id="rId21"/>
    <p:sldId id="266" r:id="rId22"/>
    <p:sldId id="267" r:id="rId23"/>
    <p:sldId id="268" r:id="rId24"/>
    <p:sldId id="302" r:id="rId25"/>
    <p:sldId id="297" r:id="rId26"/>
    <p:sldId id="269" r:id="rId27"/>
    <p:sldId id="296" r:id="rId28"/>
    <p:sldId id="270" r:id="rId29"/>
    <p:sldId id="272" r:id="rId30"/>
    <p:sldId id="273" r:id="rId31"/>
    <p:sldId id="292" r:id="rId32"/>
    <p:sldId id="274" r:id="rId33"/>
    <p:sldId id="275" r:id="rId34"/>
    <p:sldId id="276" r:id="rId35"/>
    <p:sldId id="279" r:id="rId36"/>
    <p:sldId id="298" r:id="rId37"/>
    <p:sldId id="303" r:id="rId38"/>
    <p:sldId id="280" r:id="rId39"/>
    <p:sldId id="281" r:id="rId40"/>
    <p:sldId id="282" r:id="rId41"/>
    <p:sldId id="283" r:id="rId42"/>
    <p:sldId id="277" r:id="rId43"/>
    <p:sldId id="288" r:id="rId44"/>
    <p:sldId id="285" r:id="rId45"/>
    <p:sldId id="304" r:id="rId46"/>
    <p:sldId id="293" r:id="rId47"/>
    <p:sldId id="284" r:id="rId48"/>
    <p:sldId id="27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8\&#1087;&#1077;&#1089;&#1085;&#1080;\4luchshaya_samaya.mp3" TargetMode="Externa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для садика\гренд\vosmoe-marta-4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5470"/>
            <a:ext cx="9144000" cy="813896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фото для садика\фото\image (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616624" cy="748883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F:\фото для садика\8 марта утр 5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241"/>
            <a:ext cx="6840760" cy="68407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фото для садика\фото\imag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фото для садика\можоева\IMG-20171028-WA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фото для садика\фото\image (2).jpg"/>
          <p:cNvPicPr>
            <a:picLocks noChangeAspect="1" noChangeArrowheads="1"/>
          </p:cNvPicPr>
          <p:nvPr/>
        </p:nvPicPr>
        <p:blipFill>
          <a:blip r:embed="rId2" cstate="print"/>
          <a:srcRect l="16807" t="4183" r="11765"/>
          <a:stretch>
            <a:fillRect/>
          </a:stretch>
        </p:blipFill>
        <p:spPr bwMode="auto">
          <a:xfrm>
            <a:off x="0" y="-534094"/>
            <a:ext cx="9144000" cy="739209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F:\фото для садика\8 марта утр 5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-726843"/>
            <a:ext cx="5688632" cy="758484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F:\фото для садика\8 марта утр 5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891480"/>
            <a:ext cx="5976664" cy="87230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фото для садика\фото\image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-819472"/>
            <a:ext cx="8640960" cy="86409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F:\фото для садика\8 марта утр 5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-3339752"/>
            <a:ext cx="6192688" cy="1075306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фото для садика\можоева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-963488"/>
            <a:ext cx="7776864" cy="103691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фото для садика\гренд\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-204575"/>
            <a:ext cx="4874131" cy="70625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F:\фото для садика\фото\imag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616" y="0"/>
            <a:ext cx="1209124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фото для садика\фото\image (5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560840" cy="756084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F:\фото для садика\фото\2.jpg"/>
          <p:cNvPicPr>
            <a:picLocks noChangeAspect="1" noChangeArrowheads="1"/>
          </p:cNvPicPr>
          <p:nvPr/>
        </p:nvPicPr>
        <p:blipFill>
          <a:blip r:embed="rId2" cstate="print"/>
          <a:srcRect l="33494" t="3782" r="13686"/>
          <a:stretch>
            <a:fillRect/>
          </a:stretch>
        </p:blipFill>
        <p:spPr bwMode="auto">
          <a:xfrm>
            <a:off x="1691680" y="-819472"/>
            <a:ext cx="6336704" cy="1154298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F:\фото для садика\8 марта утр 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0"/>
            <a:ext cx="6552728" cy="791272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F:\фото для садика\8 марта утр 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274618" cy="80375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F:\фото для садика\8 марта утр 5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0"/>
            <a:ext cx="6984776" cy="76326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фото для садика\гренд\IMG-20180303-WA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-459432"/>
            <a:ext cx="13008768" cy="731743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F:\фото для садика\8 марта утр 5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2691680"/>
            <a:ext cx="9505056" cy="1267340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фото для садика\гренд\IMG_13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82342" y="-27442"/>
            <a:ext cx="12250886" cy="815667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F:\фото для садика\8 марта утр 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68969"/>
            <a:ext cx="9144000" cy="121162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фото для садика\гренд\IMG-20180303-WA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301526"/>
            <a:ext cx="5369644" cy="7159526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4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фото для садика\можоева\IMG_20160721_145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1539552"/>
            <a:ext cx="9396536" cy="1252871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F:\фото для садика\8 марта утр 5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611560"/>
            <a:ext cx="9144000" cy="118584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F:\фото для садика\8 марта утр 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459432"/>
            <a:ext cx="4932040" cy="881705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фото для садика\гренд\IMG-20180303-WA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52936" y="-452777"/>
            <a:ext cx="12996936" cy="731077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фото для садика\фото\image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0"/>
            <a:ext cx="12192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фото для садика\фото\image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3123728"/>
            <a:ext cx="10152112" cy="101521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F:\фото для садика\8 марта утр 5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611560"/>
            <a:ext cx="6048672" cy="1075319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F:\фото для садика\8 марта утр 5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19672"/>
            <a:ext cx="9396536" cy="1195265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фото для садика\фото\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-522312"/>
            <a:ext cx="7380312" cy="73803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фото для садика\гренд\IMG-20180303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81000"/>
            <a:ext cx="4572000" cy="609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фото для садика\можоева\1500394119542_39.jpg"/>
          <p:cNvPicPr>
            <a:picLocks noChangeAspect="1" noChangeArrowheads="1"/>
          </p:cNvPicPr>
          <p:nvPr/>
        </p:nvPicPr>
        <p:blipFill>
          <a:blip r:embed="rId2" cstate="print"/>
          <a:srcRect r="8934" b="25850"/>
          <a:stretch>
            <a:fillRect/>
          </a:stretch>
        </p:blipFill>
        <p:spPr bwMode="auto">
          <a:xfrm>
            <a:off x="2195736" y="-165479"/>
            <a:ext cx="4752528" cy="68794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фото для садика\фото\image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5999"/>
            <a:ext cx="9144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фото для садика\можоева\IMG_20170624_1912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1520"/>
            <a:ext cx="9396536" cy="125287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фото для садика\гренд\IMG_5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584684"/>
            <a:ext cx="9468544" cy="142028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F:\фото для садика\фото\image (10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2619672"/>
            <a:ext cx="9144000" cy="9144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фото для садика\можоева\IMG-20171231-WA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12192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F:\фото для садика\8 марта утр 5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9144000"/>
          </a:xfrm>
          <a:prstGeom prst="rect">
            <a:avLst/>
          </a:prstGeom>
          <a:noFill/>
        </p:spPr>
      </p:pic>
      <p:pic>
        <p:nvPicPr>
          <p:cNvPr id="5" name="4luchshaya_samay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F:\фото для садика\8 марта утр 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4928839" cy="876238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фото для садика\гренд\IMG-20180303-WA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фото для садика\гренд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0"/>
            <a:ext cx="9755507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F:\фото для садика\8 марта утр 5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906" r="1916"/>
          <a:stretch>
            <a:fillRect/>
          </a:stretch>
        </p:blipFill>
        <p:spPr bwMode="auto">
          <a:xfrm>
            <a:off x="2123728" y="-185385"/>
            <a:ext cx="5040560" cy="70433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F:\фото для садика\8 марта утр 5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-414808"/>
            <a:ext cx="7272808" cy="727280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фото для садика\фото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241"/>
            <a:ext cx="6840760" cy="684076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F:\фото для садика\8 марта утр 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F:\фото для садика\8 марта утр 5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71400"/>
            <a:ext cx="5472608" cy="72968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</TotalTime>
  <Words>0</Words>
  <Application>Microsoft Office PowerPoint</Application>
  <PresentationFormat>Экран (4:3)</PresentationFormat>
  <Paragraphs>0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</cp:revision>
  <dcterms:created xsi:type="dcterms:W3CDTF">2018-03-04T15:03:17Z</dcterms:created>
  <dcterms:modified xsi:type="dcterms:W3CDTF">2018-03-04T15:55:50Z</dcterms:modified>
</cp:coreProperties>
</file>