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83" r:id="rId6"/>
    <p:sldId id="268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80" r:id="rId18"/>
    <p:sldId id="281" r:id="rId19"/>
    <p:sldId id="282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3068960"/>
            <a:ext cx="8640960" cy="224676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Деловая игра для педагогов ДОУ</a:t>
            </a:r>
          </a:p>
          <a:p>
            <a:pPr algn="ctr"/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«Люби и знай, </a:t>
            </a:r>
          </a:p>
          <a:p>
            <a:pPr algn="ctr"/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родной свой край»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44522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Подготовили: </a:t>
            </a:r>
          </a:p>
          <a:p>
            <a:r>
              <a:rPr lang="ru-RU" dirty="0"/>
              <a:t>	</a:t>
            </a:r>
            <a:r>
              <a:rPr lang="ru-RU" dirty="0" err="1"/>
              <a:t>Чуровская</a:t>
            </a:r>
            <a:r>
              <a:rPr lang="ru-RU" dirty="0"/>
              <a:t> Е.В.</a:t>
            </a:r>
          </a:p>
          <a:p>
            <a:r>
              <a:rPr lang="ru-RU" dirty="0"/>
              <a:t>	</a:t>
            </a:r>
            <a:r>
              <a:rPr lang="ru-RU" dirty="0" err="1"/>
              <a:t>Кальницкая</a:t>
            </a:r>
            <a:r>
              <a:rPr lang="ru-RU" dirty="0"/>
              <a:t> А.М.</a:t>
            </a:r>
          </a:p>
          <a:p>
            <a:r>
              <a:rPr lang="ru-RU" dirty="0"/>
              <a:t>	Волкова В.А.</a:t>
            </a:r>
          </a:p>
        </p:txBody>
      </p:sp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0"/>
            <a:ext cx="5596114" cy="314781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886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Улица Английская (ныне улица Даля)</a:t>
            </a:r>
            <a:br>
              <a:rPr lang="ru-RU" b="1" dirty="0"/>
            </a:br>
            <a:r>
              <a:rPr lang="ru-RU" b="1" dirty="0"/>
              <a:t>Это была самая первая аристократическая улица города с правлением, почтой, казармой мастеровых и усадьбами для высших чиновников завода, которая изначально застраивалась только каменными домами. На ней поселились иностранные специалисты, приехавшие работать на завод. Здесь для директора завода шотландскому горнозаводчику и изобретателю Карлу </a:t>
            </a:r>
            <a:r>
              <a:rPr lang="ru-RU" b="1" dirty="0" err="1"/>
              <a:t>Гаскойну</a:t>
            </a:r>
            <a:r>
              <a:rPr lang="ru-RU" b="1" dirty="0"/>
              <a:t> был построен особняк.</a:t>
            </a:r>
            <a:br>
              <a:rPr lang="ru-RU" b="1" dirty="0"/>
            </a:br>
            <a:r>
              <a:rPr lang="ru-RU" b="1" dirty="0"/>
              <a:t>Еще одно старое здание обращает на себя внимание – это здание Казначейства. Сейчас в нем находится Территориальное управление государственной судебной администрации в Луганской области.</a:t>
            </a:r>
          </a:p>
        </p:txBody>
      </p:sp>
      <p:pic>
        <p:nvPicPr>
          <p:cNvPr id="7" name="Рисунок 6" descr="300px-Казначейство._Луган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4320480" cy="26210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RpT_QvraTkkb7nCq2n-IwH97byoi36TGbGbhCjgLovFZ2zoivDl8KN6uI2OqUkNQ0vsb96sRiRWSono0l8863y7h4SdqsohIqUWQZRrS3WcGZqpZCeyAn2sG1X4or312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717032"/>
            <a:ext cx="3737992" cy="28034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40466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Храм во имя Пресвятой Богородицы, в честь иконы Её, именуемой Умиление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orig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6516216" cy="488716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4046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Свято-Петропавловский кафедральный собор</a:t>
            </a:r>
          </a:p>
        </p:txBody>
      </p:sp>
      <p:pic>
        <p:nvPicPr>
          <p:cNvPr id="7" name="Рисунок 6" descr="b_85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6792416" cy="50943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40466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Храм в честь </a:t>
            </a:r>
            <a:r>
              <a:rPr lang="ru-RU" b="1" dirty="0" err="1"/>
              <a:t>священномученика</a:t>
            </a:r>
            <a:r>
              <a:rPr lang="ru-RU" b="1" dirty="0"/>
              <a:t> </a:t>
            </a:r>
            <a:r>
              <a:rPr lang="ru-RU" b="1" dirty="0" err="1"/>
              <a:t>Киприана</a:t>
            </a:r>
            <a:r>
              <a:rPr lang="ru-RU" b="1" dirty="0"/>
              <a:t> и мученицы </a:t>
            </a:r>
            <a:r>
              <a:rPr lang="ru-RU" b="1" dirty="0" err="1"/>
              <a:t>Иустины</a:t>
            </a:r>
            <a:endParaRPr lang="ru-RU" b="1" dirty="0"/>
          </a:p>
          <a:p>
            <a:pPr algn="ctr"/>
            <a:endParaRPr lang="ru-RU" dirty="0"/>
          </a:p>
        </p:txBody>
      </p:sp>
      <p:pic>
        <p:nvPicPr>
          <p:cNvPr id="9" name="Рисунок 8" descr="11725_20131026_191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96752"/>
            <a:ext cx="6856437" cy="514636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6064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Храм в честь святых мучеников Гурия, </a:t>
            </a:r>
            <a:r>
              <a:rPr lang="ru-RU" b="1" dirty="0" err="1"/>
              <a:t>Самона</a:t>
            </a:r>
            <a:r>
              <a:rPr lang="ru-RU" b="1" dirty="0"/>
              <a:t> и </a:t>
            </a:r>
            <a:r>
              <a:rPr lang="ru-RU" b="1" dirty="0" err="1"/>
              <a:t>Авива</a:t>
            </a:r>
            <a:endParaRPr lang="ru-RU" b="1" dirty="0"/>
          </a:p>
          <a:p>
            <a:endParaRPr lang="ru-RU" dirty="0"/>
          </a:p>
        </p:txBody>
      </p:sp>
      <p:pic>
        <p:nvPicPr>
          <p:cNvPr id="10" name="Рисунок 9" descr="24776_20140215_135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980728"/>
            <a:ext cx="6811415" cy="51125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6206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Храм в честь Всех Святых</a:t>
            </a:r>
          </a:p>
          <a:p>
            <a:endParaRPr lang="ru-RU" dirty="0"/>
          </a:p>
        </p:txBody>
      </p:sp>
      <p:pic>
        <p:nvPicPr>
          <p:cNvPr id="9" name="Рисунок 8" descr="1642840123_54-vsegda-pomnim-com-p-khrami-luganska-foto-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7565737" cy="500599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26064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 Луганске протекает река </a:t>
            </a:r>
            <a:r>
              <a:rPr lang="ru-RU" sz="1600" b="1" dirty="0" err="1"/>
              <a:t>Лугань</a:t>
            </a:r>
            <a:r>
              <a:rPr lang="ru-RU" sz="1600" b="1" dirty="0"/>
              <a:t> (также известная как </a:t>
            </a:r>
            <a:r>
              <a:rPr lang="ru-RU" sz="1600" b="1" dirty="0" err="1"/>
              <a:t>Луганка</a:t>
            </a:r>
            <a:r>
              <a:rPr lang="ru-RU" sz="1600" b="1" dirty="0"/>
              <a:t>). </a:t>
            </a:r>
          </a:p>
          <a:p>
            <a:pPr algn="ctr"/>
            <a:r>
              <a:rPr lang="ru-RU" sz="1600" b="1" dirty="0"/>
              <a:t>Она берёт начало на территории города Горловки, у железнодорожной насыпи в районе станции </a:t>
            </a:r>
            <a:r>
              <a:rPr lang="ru-RU" sz="1600" b="1" dirty="0" err="1"/>
              <a:t>Байрак</a:t>
            </a:r>
            <a:r>
              <a:rPr lang="ru-RU" sz="1600" b="1" dirty="0"/>
              <a:t>. Протекает по Донецкой и Луганской областям Украины. </a:t>
            </a:r>
          </a:p>
          <a:p>
            <a:pPr algn="ctr"/>
            <a:r>
              <a:rPr lang="ru-RU" sz="1600" b="1" dirty="0" err="1"/>
              <a:t>Лугань</a:t>
            </a:r>
            <a:r>
              <a:rPr lang="ru-RU" sz="1600" b="1" dirty="0"/>
              <a:t> — правый приток реки Северский Донец, относится к бассейну реки Дон. Длина реки — 198 км, площадь бассейна — 3740 км². В верховьях расположено два водохранилища — </a:t>
            </a:r>
            <a:r>
              <a:rPr lang="ru-RU" sz="1600" b="1" dirty="0" err="1"/>
              <a:t>Углегорское</a:t>
            </a:r>
            <a:r>
              <a:rPr lang="ru-RU" sz="1600" b="1" dirty="0"/>
              <a:t> и </a:t>
            </a:r>
            <a:r>
              <a:rPr lang="ru-RU" sz="1600" b="1" dirty="0" err="1"/>
              <a:t>Мироновское</a:t>
            </a:r>
            <a:r>
              <a:rPr lang="ru-RU" sz="1600" b="1" dirty="0"/>
              <a:t>. </a:t>
            </a:r>
          </a:p>
          <a:p>
            <a:pPr algn="ctr"/>
            <a:r>
              <a:rPr lang="ru-RU" sz="1600" b="1" dirty="0"/>
              <a:t>В честь реки назван город Луганск. На реке в конце XVI века запорожскими казаками было основано селение Каменный Брод. В 1795 году по указу Екатерины II возле этого селения Карлом </a:t>
            </a:r>
            <a:r>
              <a:rPr lang="ru-RU" sz="1600" b="1" dirty="0" err="1"/>
              <a:t>Гаскойном</a:t>
            </a:r>
            <a:r>
              <a:rPr lang="ru-RU" sz="1600" b="1" dirty="0"/>
              <a:t> был основан Луганский литейный завод.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5157192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Ворошиловград.1985г.Сотрудники Луганской милиции патрулируют улицы затопленные паводком.</a:t>
            </a:r>
          </a:p>
        </p:txBody>
      </p:sp>
      <p:pic>
        <p:nvPicPr>
          <p:cNvPr id="10" name="Рисунок 9" descr="1336419022eba.jpg"/>
          <p:cNvPicPr>
            <a:picLocks noChangeAspect="1"/>
          </p:cNvPicPr>
          <p:nvPr/>
        </p:nvPicPr>
        <p:blipFill>
          <a:blip r:embed="rId3" cstate="print"/>
          <a:srcRect r="15980"/>
          <a:stretch>
            <a:fillRect/>
          </a:stretch>
        </p:blipFill>
        <p:spPr>
          <a:xfrm>
            <a:off x="5508104" y="2636912"/>
            <a:ext cx="3416515" cy="25922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Mist_over_a_river_in_Luhan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564904"/>
            <a:ext cx="5220072" cy="391505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3" name="Рисунок 2" descr="AOsklFrQ7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555967" cy="60486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3" name="Рисунок 2" descr="slid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459954" cy="63367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628800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002060"/>
                </a:solidFill>
              </a:rPr>
              <a:t>«Интересные и памятные места Луганска»</a:t>
            </a:r>
          </a:p>
          <a:p>
            <a:pPr algn="ctr"/>
            <a:endParaRPr lang="ru-RU" sz="5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Труженик_з_факел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393548" cy="63751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76672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Луганск - шахтерский край</a:t>
            </a:r>
          </a:p>
          <a:p>
            <a:pPr algn="ctr"/>
            <a:r>
              <a:rPr lang="ru-RU" dirty="0"/>
              <a:t>Для жителей Луганска и Луганского региона не в диковинку величаво-грозные очертания терриконов шахт. Наш край - это шахтерские города и поселки. О былой славе многих шахт сейчас лишь напоминают возвышающиеся терриконы. Многие шахты закрыты, но память о труде горняков не сотрешь.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Мы много раз видели "горы Донбасса" и тяжело было оторвать взгляд от их завораживающего вида. На терриконы не смотришь - в них всматриваешься. Понимаешь, что они - это результат титанического человеческого труда.</a:t>
            </a:r>
            <a:br>
              <a:rPr lang="ru-RU" dirty="0"/>
            </a:br>
            <a:endParaRPr lang="ru-RU" dirty="0"/>
          </a:p>
          <a:p>
            <a:pPr algn="ctr"/>
            <a:endParaRPr lang="ru-RU" dirty="0"/>
          </a:p>
        </p:txBody>
      </p:sp>
      <p:pic>
        <p:nvPicPr>
          <p:cNvPr id="3993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090760" cy="27203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9940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4425792" cy="27661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82809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 </a:t>
            </a:r>
            <a:r>
              <a:rPr lang="ru-RU" b="1" dirty="0" err="1"/>
              <a:t>луганский</a:t>
            </a:r>
            <a:r>
              <a:rPr lang="ru-RU" b="1" dirty="0"/>
              <a:t> меловой карьер</a:t>
            </a:r>
          </a:p>
          <a:p>
            <a:br>
              <a:rPr lang="ru-RU" dirty="0"/>
            </a:br>
            <a:r>
              <a:rPr lang="ru-RU" sz="1600" b="1" dirty="0"/>
              <a:t>В Луганске, между улицей Андрея Линёва и кварталом им.Ленинского </a:t>
            </a:r>
            <a:r>
              <a:rPr lang="ru-RU" sz="1600" b="1" dirty="0" err="1"/>
              <a:t>комсмола</a:t>
            </a:r>
            <a:r>
              <a:rPr lang="ru-RU" sz="1600" b="1" dirty="0"/>
              <a:t> есть карьер внушительных размеров. Заезд к нему имеется со стороны Павловской. </a:t>
            </a:r>
          </a:p>
          <a:p>
            <a:r>
              <a:rPr lang="ru-RU" sz="1600" b="1" dirty="0"/>
              <a:t>Луганск - это город, который способен удивлять, если присмотреться к нему поближе. Обнаружить с земли этот карьер несведущему путешественнику, не смотря на его большую площадь, весьма затруднительно по причине его естественного расположения в отдалённом от классических маршрутов людей месте, скрытого возвышенностями и лесным массивом (лесопитомник). Однако из космоса при ближайшем рассмотрении его видно очень даже хорошо за счёт естественного насыщенного белого цвета. Сверху с определённых ракурсов карьер напоминает символический образ человеческого сердца. Рядом на возвышении находится культовое религиозное сооружение - Луганская соборная мечеть. Особо красиво карьер выглядит с некоторыми небесными явлениями, такими как закат и высококучевые или перистые облака. По сути сам город стоит на меловых древних отложениях из того самого Мелового периода в истории Земли, когда в этих местах когда-то были моря. Ведь по сути меловые горы — это не что иное, как дно древних морей, образованное осадками отмерших организмов (</a:t>
            </a:r>
            <a:r>
              <a:rPr lang="ru-RU" sz="1600" b="1" dirty="0" err="1"/>
              <a:t>ммониты</a:t>
            </a:r>
            <a:r>
              <a:rPr lang="ru-RU" sz="1600" b="1" dirty="0"/>
              <a:t>, белемниты, </a:t>
            </a:r>
            <a:r>
              <a:rPr lang="ru-RU" sz="1600" b="1" dirty="0" err="1"/>
              <a:t>брахиоподы</a:t>
            </a:r>
            <a:r>
              <a:rPr lang="ru-RU" sz="1600" b="1" dirty="0"/>
              <a:t>, </a:t>
            </a:r>
            <a:r>
              <a:rPr lang="ru-RU" sz="1600" b="1" dirty="0" err="1"/>
              <a:t>двустворки</a:t>
            </a:r>
            <a:r>
              <a:rPr lang="ru-RU" sz="1600" b="1" dirty="0"/>
              <a:t>, морские ежи и </a:t>
            </a:r>
            <a:r>
              <a:rPr lang="ru-RU" sz="1600" b="1" dirty="0" err="1"/>
              <a:t>тд</a:t>
            </a:r>
            <a:r>
              <a:rPr lang="ru-RU" sz="1600" b="1" dirty="0"/>
              <a:t>), которые смешивались с неорганическим материалом и формировали отложения своеобразного ила. Кстати, на северо-западе Луганска ещё с 18-го века действовали каменоломни, где добывали мергель и глину для строительства городских построек, которые, между прочим, иногда ещё можно застать на просторах города.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40962" name="AutoShape 2" descr="Луганск - это город, который способен удивлять, если присмотреться к нему поближе. - 8694047692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Луганск - это город, который способен удивлять, если присмотреться к нему поближе. - 8694047692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sun9-37.userapi.com/impg/tRPInelapHk1qFPqcvaU5ySed8NUALVCgQki2Q/iDmXl6ImpaM.jpg?size=2560x1709&amp;quality=95&amp;sign=60d8f755ceb7622e9dc0f2535edc3ce0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Фото в бортжурнале УАЗ Patri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0" name="Picture 10" descr="C:\Users\user\Pictures\887732as-960.jpg"/>
          <p:cNvPicPr>
            <a:picLocks noChangeAspect="1" noChangeArrowheads="1"/>
          </p:cNvPicPr>
          <p:nvPr/>
        </p:nvPicPr>
        <p:blipFill>
          <a:blip r:embed="rId3" cstate="print"/>
          <a:srcRect r="-1429" b="-1587"/>
          <a:stretch>
            <a:fillRect/>
          </a:stretch>
        </p:blipFill>
        <p:spPr bwMode="auto">
          <a:xfrm>
            <a:off x="211917" y="188641"/>
            <a:ext cx="6952371" cy="39168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4" cstate="print"/>
          <a:srcRect l="26238" t="13327" r="35342" b="13373"/>
          <a:stretch>
            <a:fillRect/>
          </a:stretch>
        </p:blipFill>
        <p:spPr bwMode="auto">
          <a:xfrm>
            <a:off x="4499992" y="3284984"/>
            <a:ext cx="4032448" cy="324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-8-e1594149656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2337"/>
            <a:ext cx="9144000" cy="593332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lug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476414" cy="61206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476672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«История возникновения Луганска».</a:t>
            </a:r>
            <a:endParaRPr lang="ru-RU" sz="5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zSstNuLDo7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276872"/>
            <a:ext cx="6302474" cy="42296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924944"/>
            <a:ext cx="7920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«Заморочки из шляпки».</a:t>
            </a:r>
            <a:endParaRPr lang="ru-RU" sz="5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33265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Годом основания Луганска стал 1795 год, когда Екатерина II подписала указ о строительстве литейного завода у реки </a:t>
            </a:r>
            <a:r>
              <a:rPr lang="ru-RU" b="1" dirty="0" err="1"/>
              <a:t>Лугань</a:t>
            </a:r>
            <a:r>
              <a:rPr lang="ru-RU" b="1" dirty="0"/>
              <a:t>, но мало кто знает, что ещё до этого события у русла реки располагались несколько поселений.</a:t>
            </a:r>
            <a:r>
              <a:rPr lang="ru-RU" dirty="0"/>
              <a:t> </a:t>
            </a:r>
          </a:p>
        </p:txBody>
      </p:sp>
      <p:pic>
        <p:nvPicPr>
          <p:cNvPr id="7" name="Рисунок 6" descr="Луганск._Мост_на_реке_Луган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7272808" cy="49192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86409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Главная улица Луганска называется Советской</a:t>
            </a:r>
            <a:br>
              <a:rPr lang="ru-RU" sz="1600" b="1" dirty="0"/>
            </a:br>
            <a:r>
              <a:rPr lang="ru-RU" sz="1600" b="1" dirty="0"/>
              <a:t>Она пролегает по центру города. На Советской находятся библиотека им. Горького, областной архив, гостиницы, множество магазинов и развлекательных заведений</a:t>
            </a:r>
            <a:br>
              <a:rPr lang="ru-RU" sz="1600" b="1" dirty="0"/>
            </a:br>
            <a:r>
              <a:rPr lang="ru-RU" sz="1600" b="1" dirty="0"/>
              <a:t>На этой улице расположены многие достопримечательности, среди которых стоит выделить храм Умиление. Возле него установлены скамейки. В вечернее время он подсвечивается</a:t>
            </a:r>
            <a:br>
              <a:rPr lang="ru-RU" sz="1600" b="1" dirty="0"/>
            </a:br>
            <a:r>
              <a:rPr lang="ru-RU" sz="1600" b="1" dirty="0"/>
              <a:t>Советская была заложена в 1920 году. В то время здесь была окраина Луганска. Улица застраивалась жилыми домами. В 1928 году на ней была построена больница</a:t>
            </a:r>
            <a:br>
              <a:rPr lang="ru-RU" sz="1600" b="1" dirty="0"/>
            </a:br>
            <a:r>
              <a:rPr lang="ru-RU" sz="1600" b="1" dirty="0"/>
              <a:t>Изначально улица называлась 5-й Донецкой. Советской она была названа в 1950 году</a:t>
            </a:r>
          </a:p>
          <a:p>
            <a:endParaRPr lang="ru-RU" dirty="0"/>
          </a:p>
        </p:txBody>
      </p:sp>
      <p:pic>
        <p:nvPicPr>
          <p:cNvPr id="8" name="Рисунок 7" descr="bC-k4hDCX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492896"/>
            <a:ext cx="6160960" cy="38659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4841604_33-krot-info-p-neitralnii-svetlii-fon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60648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Район  – самый крупный по площади  и численности район города Луганска. Расположен в северо-западной части города Луганска. Впервые упоминается в документах оргкомитета Верховного Совета УРСР по </a:t>
            </a:r>
            <a:r>
              <a:rPr lang="ru-RU" b="1" dirty="0" err="1"/>
              <a:t>Ворошиловградской</a:t>
            </a:r>
            <a:r>
              <a:rPr lang="ru-RU" b="1" dirty="0"/>
              <a:t> области 16 августа 1939 года.</a:t>
            </a:r>
          </a:p>
          <a:p>
            <a:r>
              <a:rPr lang="ru-RU" b="1" dirty="0"/>
              <a:t>Изначально район назывался Октябрьский, но с 1964 года стал называться Жовтневым. На его территории расположены такие исторические местности, как Большая и Малая </a:t>
            </a:r>
            <a:r>
              <a:rPr lang="ru-RU" b="1" dirty="0" err="1"/>
              <a:t>Вергунки</a:t>
            </a:r>
            <a:r>
              <a:rPr lang="ru-RU" b="1" dirty="0"/>
              <a:t>, Красный Яр, </a:t>
            </a:r>
            <a:r>
              <a:rPr lang="ru-RU" b="1" dirty="0" err="1"/>
              <a:t>Вергунский</a:t>
            </a:r>
            <a:r>
              <a:rPr lang="ru-RU" b="1" dirty="0"/>
              <a:t> разъезд, Зелёная Роща. В границах района находятся 386 улиц. В 1960-1970 годах началась застройка восточных кварталов города многоквартирными жилыми домами.</a:t>
            </a:r>
          </a:p>
          <a:p>
            <a:endParaRPr lang="ru-RU" dirty="0"/>
          </a:p>
        </p:txBody>
      </p:sp>
      <p:pic>
        <p:nvPicPr>
          <p:cNvPr id="9" name="Рисунок 8" descr="18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149080"/>
            <a:ext cx="3366034" cy="25245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B0teCnAsDoGRmjxssUR7HpQQZ5X1UpXI4Ye-F1dKBlymFS6vRJ0B0n6L8ohY0suh3vtZiyTI3mvqY-WC6R-s4A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52936"/>
            <a:ext cx="2808312" cy="28529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6116351_Ib_yrSjWl0nnLAzKW_ZY80nFnN9fNzzTBYz1fPArVJ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996952"/>
            <a:ext cx="3073524" cy="30735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866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2024-09-30T12:57:35Z</dcterms:created>
  <dcterms:modified xsi:type="dcterms:W3CDTF">2024-10-14T10:20:32Z</dcterms:modified>
</cp:coreProperties>
</file>