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1" r:id="rId4"/>
    <p:sldId id="258" r:id="rId5"/>
    <p:sldId id="277" r:id="rId6"/>
    <p:sldId id="278" r:id="rId7"/>
    <p:sldId id="280" r:id="rId8"/>
    <p:sldId id="259" r:id="rId9"/>
    <p:sldId id="261" r:id="rId10"/>
    <p:sldId id="263" r:id="rId11"/>
    <p:sldId id="260" r:id="rId12"/>
    <p:sldId id="266" r:id="rId13"/>
    <p:sldId id="267" r:id="rId14"/>
    <p:sldId id="265" r:id="rId15"/>
    <p:sldId id="264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713" autoAdjust="0"/>
  </p:normalViewPr>
  <p:slideViewPr>
    <p:cSldViewPr>
      <p:cViewPr varScale="1">
        <p:scale>
          <a:sx n="58" d="100"/>
          <a:sy n="58" d="100"/>
        </p:scale>
        <p:origin x="78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81667-AB02-4B75-BE8F-3E81BC1CA65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DB87-8A54-4F57-98B2-BDC5DE2CB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13690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ГОСУДАРСТВЕННОЕ УЧРЕЖДЕНИЕ </a:t>
            </a:r>
            <a:endParaRPr lang="ru-RU" i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ЛУГАНСКОЙ НАРОДНОЙ РЕСПУБЛИКИ</a:t>
            </a:r>
            <a:endParaRPr lang="ru-RU" i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«ЛУГАНСКОЕ ДОШКОЛЬНОЕ ОБРАЗОВАТЕЛЬНОЕ УЧРЕЖДЕНИЕ – ЯСЛИ-САД КОМБИНИРОВАННОГО ВИДА №125»</a:t>
            </a:r>
            <a:endParaRPr lang="ru-RU" i="1" dirty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Педагогический опыт: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Использование </a:t>
            </a:r>
          </a:p>
          <a:p>
            <a:pPr algn="ctr"/>
            <a:r>
              <a:rPr lang="ru-RU" sz="6000" b="1" dirty="0" err="1">
                <a:solidFill>
                  <a:srgbClr val="FF0000"/>
                </a:solidFill>
                <a:latin typeface="Monotype Corsiva" pitchFamily="66" charset="0"/>
              </a:rPr>
              <a:t>ИКТ-технологий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в ДОУ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Выполнила: </a:t>
            </a:r>
            <a:r>
              <a:rPr lang="ru-RU" sz="3000" b="1" dirty="0" err="1" smtClean="0">
                <a:solidFill>
                  <a:srgbClr val="FF0000"/>
                </a:solidFill>
                <a:latin typeface="Monotype Corsiva" pitchFamily="66" charset="0"/>
              </a:rPr>
              <a:t>Чуровская</a:t>
            </a: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 Елена Владимировна</a:t>
            </a:r>
            <a:endParaRPr lang="ru-RU" sz="3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E4116-2D21-082E-330E-AF07AB0A4D62}"/>
              </a:ext>
            </a:extLst>
          </p:cNvPr>
          <p:cNvSpPr txBox="1"/>
          <p:nvPr/>
        </p:nvSpPr>
        <p:spPr>
          <a:xfrm>
            <a:off x="4267359" y="4150607"/>
            <a:ext cx="487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Методическая работа,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повышение квалификации педагога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99592" y="1388383"/>
            <a:ext cx="77048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информационном обществе сетевые электронные ресурсы – это наиболее удобный, быстрый и современный способ распространения новых методических идей и дидактических пособий, доступный методистам и педагогам независимо от места их проживания.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Информационно-методическая поддержка в виде электронных ресурсов может быть использована во время подготовки педагога к занятиям, для изучения новых методик, при подборе наглядных пособий к занятию.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Сетевые сообщества педагогов позволяют не только находить и использовать необходимые методические разработки, но и размещать свои материалы, делиться педагогическим опытом по подготовке и проведению мероприятий, по использованию различных методик, технологий.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образовательное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пространство требует от педагога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особой гибкости при подготовке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проведении педагогических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мероприятий. 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36774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Дистанционные курсы повышения квалификации позволяют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интересующее педагога направление и обучаться без отрыва 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образовательной деятельности.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Важным аспектом работы педагога является и участие в различных педагогических проектах, дистанционных конкурсах, викторинах, олимпиадах, что повышает уровень самооценки, как педагога, так и воспитанников.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Очное участие в таких мероприятиях часто невозможно из-за удаленности региона, финансовых затрат и других причин. А дистанционное участие доступно всем.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необходимо обратить внимание на надежность ресурса, количество зарегистрированных пользователей.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Дом\Desktop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924944"/>
            <a:ext cx="1440160" cy="1800200"/>
          </a:xfrm>
          <a:prstGeom prst="rect">
            <a:avLst/>
          </a:prstGeom>
          <a:noFill/>
        </p:spPr>
      </p:pic>
      <p:pic>
        <p:nvPicPr>
          <p:cNvPr id="15363" name="Picture 3" descr="C:\Users\Дом\Desktop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3284984"/>
            <a:ext cx="1368152" cy="1800200"/>
          </a:xfrm>
          <a:prstGeom prst="rect">
            <a:avLst/>
          </a:prstGeom>
          <a:noFill/>
        </p:spPr>
      </p:pic>
      <p:pic>
        <p:nvPicPr>
          <p:cNvPr id="15364" name="Picture 4" descr="C:\Users\Дом\Desktop\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3717032"/>
            <a:ext cx="1368152" cy="1800200"/>
          </a:xfrm>
          <a:prstGeom prst="rect">
            <a:avLst/>
          </a:prstGeom>
          <a:noFill/>
        </p:spPr>
      </p:pic>
      <p:pic>
        <p:nvPicPr>
          <p:cNvPr id="15365" name="Picture 5" descr="C:\Users\Дом\Desktop\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4293096"/>
            <a:ext cx="1296144" cy="1800200"/>
          </a:xfrm>
          <a:prstGeom prst="rect">
            <a:avLst/>
          </a:prstGeom>
          <a:noFill/>
        </p:spPr>
      </p:pic>
      <p:pic>
        <p:nvPicPr>
          <p:cNvPr id="1026" name="Picture 2" descr="C:\Users\Дом\Desktop\изображение_viber_2020-05-17_19-24-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27784" y="4869160"/>
            <a:ext cx="1368152" cy="1810282"/>
          </a:xfrm>
          <a:prstGeom prst="rect">
            <a:avLst/>
          </a:prstGeom>
          <a:noFill/>
        </p:spPr>
      </p:pic>
      <p:pic>
        <p:nvPicPr>
          <p:cNvPr id="9" name="Picture 5" descr="C:\Users\Дом\Desktop\Инфоурок\Свидетельство проекта infourok.ru №ГИ1961163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80312" y="2708920"/>
            <a:ext cx="1440160" cy="1800200"/>
          </a:xfrm>
          <a:prstGeom prst="rect">
            <a:avLst/>
          </a:prstGeom>
          <a:noFill/>
        </p:spPr>
      </p:pic>
      <p:pic>
        <p:nvPicPr>
          <p:cNvPr id="2" name="Picture 2" descr="C:\Users\Дом\Desktop\Мультиурок\Сертификат Найдыч Оксана Викторовн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32240" y="3284984"/>
            <a:ext cx="1440160" cy="1800200"/>
          </a:xfrm>
          <a:prstGeom prst="rect">
            <a:avLst/>
          </a:prstGeom>
          <a:noFill/>
        </p:spPr>
      </p:pic>
      <p:pic>
        <p:nvPicPr>
          <p:cNvPr id="1027" name="Picture 3" descr="C:\Users\Дом\Desktop\Вебинары\Солнечный свет\19.04.2020г. Сертификат Солнечный свет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228184" y="3861048"/>
            <a:ext cx="1368152" cy="1800418"/>
          </a:xfrm>
          <a:prstGeom prst="rect">
            <a:avLst/>
          </a:prstGeom>
          <a:noFill/>
        </p:spPr>
      </p:pic>
      <p:pic>
        <p:nvPicPr>
          <p:cNvPr id="1028" name="Picture 4" descr="C:\Users\Дом\Desktop\Вебинары\Мерсибо\06.05.2020 Мерсибо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724128" y="4365104"/>
            <a:ext cx="1379522" cy="1872208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1368152" cy="18002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180423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99592" y="908720"/>
            <a:ext cx="7920880" cy="1440160"/>
            <a:chOff x="3139" y="1213"/>
            <a:chExt cx="8497959" cy="142428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39" y="1213"/>
              <a:ext cx="8497959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76567" y="42929"/>
              <a:ext cx="8282814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900" kern="1200" dirty="0"/>
                <a:t>Взаимодействие с внешним миром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99593" y="2407934"/>
            <a:ext cx="5832647" cy="1957170"/>
            <a:chOff x="3139" y="1615573"/>
            <a:chExt cx="6287837" cy="13408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139" y="1675590"/>
              <a:ext cx="6287837" cy="11821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4855" y="1615573"/>
              <a:ext cx="620440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Групповые сайты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04248" y="2348880"/>
            <a:ext cx="2016224" cy="1872208"/>
            <a:chOff x="6462240" y="1415602"/>
            <a:chExt cx="2038857" cy="158254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462240" y="1573857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578746" y="1415602"/>
              <a:ext cx="1880635" cy="1540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Официальный сайт ДОУ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804248" y="4509121"/>
            <a:ext cx="2016224" cy="1872207"/>
            <a:chOff x="6462240" y="3146501"/>
            <a:chExt cx="2038857" cy="142428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62240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589659" y="3188217"/>
              <a:ext cx="1869722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И</a:t>
              </a:r>
              <a:r>
                <a:rPr lang="ru-RU" sz="1600" kern="1200" dirty="0"/>
                <a:t>нформация актуальная для всех родителей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44008" y="4509120"/>
            <a:ext cx="2016224" cy="1872208"/>
            <a:chOff x="4252119" y="3146501"/>
            <a:chExt cx="2038857" cy="142428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252119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293835" y="3188217"/>
              <a:ext cx="195542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Отчетность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627784" y="4509120"/>
            <a:ext cx="1872208" cy="1872208"/>
            <a:chOff x="2127629" y="3146501"/>
            <a:chExt cx="2038857" cy="142428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127629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169345" y="3188217"/>
              <a:ext cx="195542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Информирование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5576" y="4509120"/>
            <a:ext cx="1728192" cy="1872208"/>
            <a:chOff x="3139" y="3146501"/>
            <a:chExt cx="2038857" cy="142428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39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4855" y="3188217"/>
              <a:ext cx="195542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Анкетирование</a:t>
              </a:r>
            </a:p>
          </p:txBody>
        </p:sp>
      </p:grp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663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Воспитательно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 - образовательный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процесс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71600" y="1194882"/>
            <a:ext cx="77768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не предусматривает обучение детей основам информатики и вычислительной техники.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Это, прежде всего: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организацию непосредственной образовательной деятельности воспитанника;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организацию совместной развивающей деятельности педагога и детей;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реализацию проектов;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развивающей среды (игр, пособий, дидактических материалов).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сегодняшний день это единственный вид деятельности, не регламентируемый специальной образовательной программой. Педагогам приходится самостоятельно изучать подход и внедрять его в свою деятельность.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592" y="212324"/>
            <a:ext cx="78488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педагога выделяются следующие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в использовании ИКТ, которые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доступны для работы с дошкольниками: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презентаций;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ресурсами Интернет;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готовых обучающих программ;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и использование собственных авторских программ.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84172"/>
            <a:ext cx="799288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работы по внедрению информационных технологий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тмечены их преимущества перед традиционными средствами обучения: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ИКТ даёт возможность расширения использования электронных средств обучения, так как они передают информацию быстрее;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Движения, звук, мультипликация надолго привлекает внимание детей и способствует повышению у них интереса к изучаемому материалу;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ИКТ – это дополнительные возможности работы с детьми, имеющими ограниченные возможности.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1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Плюсы использования ИКТ в ДОУ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 ИКТ перед старой системой подачи   материала: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Фото, карточки, картинки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устаревают физически,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хранение требует много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места, поиск отнимает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времени.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ИКТ картинки легко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восстанавливаемы, их легко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перемещать, практически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любую иллюстрацию можно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 интернете.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01208"/>
            <a:ext cx="60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Интерактивные экскурсии,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очутиться в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 месте, не выходя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помещения.</a:t>
            </a:r>
          </a:p>
        </p:txBody>
      </p:sp>
      <p:pic>
        <p:nvPicPr>
          <p:cNvPr id="4098" name="Picture 2" descr="C:\Users\Дом\Desktop\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2679" y="1916832"/>
            <a:ext cx="409700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1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Минусы использования ИКТ в ДОУ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при применении ИКТ в воспитательно-образовательном процессе: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Перенасыщение мероприятий анимацией, слайдами, перегруженность рисунками;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Недостаточная оснащенность ДОУ технической аппаратурой;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Педагог не обладает достаточной квалификацией для работы с компьютером.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Личные папки\Владелец\Desktop\12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Рекомендации по использованию ИКТ 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 ДОУ в работе с детьми </a:t>
            </a:r>
          </a:p>
          <a:p>
            <a:pPr algn="ctr"/>
            <a:r>
              <a:rPr lang="ru-RU" b="1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требований санитарно-эпидемиологических правил и нормативов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 требованиям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образовательная деятельность с использованием компьютера предполагает для детей 6-7 лет - не более 15 минут.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Образовательную деятельность с использованием компьютера для детей 5-7 лет следует проводить не более одного раза в течение дня и не чаще трех раз в неделю.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 конце занятия проводить гимнастику для глаз.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Правильно определять дидактическую роль и место ИКТ в образовательной деятельности.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Нельзя использовать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на каждом занятии. При частом использовании ИКТ у детей теряется особый интерес к таким занятиям.</a:t>
            </a:r>
          </a:p>
        </p:txBody>
      </p:sp>
    </p:spTree>
  </p:cSld>
  <p:clrMapOvr>
    <a:masterClrMapping/>
  </p:clrMapOvr>
  <p:transition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Вывод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повышению качества образовательного процесса,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служит развитию познавательной мотивации воспитанников,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которое ведет к росту их достижений,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ключевых компетентностей.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D:\Личные папки\Владелец\Desktop\hello_html_230d2e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3933056"/>
            <a:ext cx="3816424" cy="25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сегодня мы будем учить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так, как учили вчера, мы украдем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наших детей завтра»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Джон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американский педагог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vistanews.ru/uploads/posts/2017-10/1508256138_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5276" y="3573016"/>
            <a:ext cx="3078874" cy="2892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детском саду – актуальная проблема современного дошкольного воспитания. </a:t>
            </a:r>
          </a:p>
        </p:txBody>
      </p:sp>
      <p:pic>
        <p:nvPicPr>
          <p:cNvPr id="5" name="Рисунок 4" descr="hello_html_5dcaa1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04664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27584" y="43922"/>
            <a:ext cx="806489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такое ИКТ?</a:t>
            </a:r>
            <a:endParaRPr kumimoji="0" lang="ru-RU" sz="24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ИКТ связано с двумя видами технологий: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информационными и коммуникационными.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«Информационная технология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современном этапе методы, способы и средства напрямую взаимосвязаны с компьютером (компьютерные технологии).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Коммуникационные технологии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место. Он обеспечивает, комфортное, индивидуальное, многообразное, высокоинтеллектуальное взаимодействие объектов коммуникации.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ИКТ в работе не важен стаж работы педагогов и образование, а важно желание и стремление освоения  ИКТ.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206928"/>
            <a:ext cx="80648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Главной целью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внедрения информационных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ехнологий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создание единого информационного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пространства образовательного учреждения, системы,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 задействованы и на информационном уровне связаны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участники учебно-воспитательного процесса: администрация, педагоги, воспитанники и их родители.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Для реализации этого необходимы подготовленные педагогические кадры, способные сочетать традиционные методы обучения и современные информационные технологии.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Педагог должен не только уметь пользоваться компьютером и современным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мультимедийным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оборудованием, но и создавать свои образовательные ресурсы, широко использовать их в своей педагогической деятельности.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50024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использования ИКТ: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направлений развития детей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 ИКТ для изменения развивающей среды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детского сада;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Добиться активного использования ИКТ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учреждения в работе с детьми и родителями.</a:t>
            </a:r>
          </a:p>
        </p:txBody>
      </p:sp>
      <p:pic>
        <p:nvPicPr>
          <p:cNvPr id="4" name="Рисунок 3" descr="hello_html_m6af8b1ab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4005064"/>
            <a:ext cx="2848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 своей работе педагог может использовать 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следующие средства информационно-коммуникативных технологий:</a:t>
            </a:r>
          </a:p>
          <a:p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204864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Магнитофон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доски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Видеомагнитофон, DVD плейер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проектор</a:t>
            </a: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ello_html_5690bf4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88640"/>
            <a:ext cx="79928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Ведение документации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894342"/>
            <a:ext cx="74888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образовательной деятельности педагог составляет и оформляет календарные и перспективные планы, готовит материал для оформления родительского уголка, проводит диагностику и оформляет результаты, как в печатном, так и в электронном виде.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это можно делать и без использования компьютерной техники, но качество оформления и временные затраты несопоставимы.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аспектом использования ИКТ является подготовка педагога к аттестации. Здесь можно рассматривать как оформление документации, так и оформление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766</Words>
  <Application>Microsoft Office PowerPoint</Application>
  <PresentationFormat>Экран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SONY</cp:lastModifiedBy>
  <cp:revision>107</cp:revision>
  <dcterms:created xsi:type="dcterms:W3CDTF">2020-05-16T12:13:27Z</dcterms:created>
  <dcterms:modified xsi:type="dcterms:W3CDTF">2023-10-30T18:04:53Z</dcterms:modified>
</cp:coreProperties>
</file>